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8"/>
  </p:handoutMasterIdLst>
  <p:sldIdLst>
    <p:sldId id="256" r:id="rId2"/>
    <p:sldId id="275" r:id="rId3"/>
    <p:sldId id="300" r:id="rId4"/>
    <p:sldId id="301" r:id="rId5"/>
    <p:sldId id="302" r:id="rId6"/>
    <p:sldId id="303" r:id="rId7"/>
    <p:sldId id="304" r:id="rId8"/>
    <p:sldId id="305" r:id="rId9"/>
    <p:sldId id="306" r:id="rId10"/>
    <p:sldId id="307" r:id="rId11"/>
    <p:sldId id="308" r:id="rId12"/>
    <p:sldId id="309" r:id="rId13"/>
    <p:sldId id="310" r:id="rId14"/>
    <p:sldId id="311" r:id="rId15"/>
    <p:sldId id="312" r:id="rId16"/>
    <p:sldId id="313" r:id="rId17"/>
  </p:sldIdLst>
  <p:sldSz cx="12192000" cy="6858000"/>
  <p:notesSz cx="6889750" cy="10018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65" d="100"/>
          <a:sy n="65" d="100"/>
        </p:scale>
        <p:origin x="652" y="44"/>
      </p:cViewPr>
      <p:guideLst>
        <p:guide orient="horz" pos="2183"/>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B846EB-FB25-4144-9F39-C2465049C901}" type="doc">
      <dgm:prSet loTypeId="urn:microsoft.com/office/officeart/2005/8/layout/venn1" loCatId="relationship" qsTypeId="urn:microsoft.com/office/officeart/2005/8/quickstyle/simple1" qsCatId="simple" csTypeId="urn:microsoft.com/office/officeart/2005/8/colors/accent0_1" csCatId="mainScheme" phldr="1"/>
      <dgm:spPr/>
    </dgm:pt>
    <dgm:pt modelId="{E2B0AC24-850F-433D-9C38-24D07C51F5BA}">
      <dgm:prSet phldrT="[Text]" custT="1"/>
      <dgm:spPr>
        <a:solidFill>
          <a:srgbClr val="FF6600">
            <a:alpha val="50000"/>
          </a:srgbClr>
        </a:solidFill>
        <a:ln w="57150">
          <a:solidFill>
            <a:srgbClr val="FF6600"/>
          </a:solidFill>
        </a:ln>
      </dgm:spPr>
      <dgm:t>
        <a:bodyPr/>
        <a:lstStyle/>
        <a:p>
          <a:r>
            <a:rPr lang="en-AU" sz="1800" b="1" dirty="0"/>
            <a:t>Operational Supervision</a:t>
          </a:r>
        </a:p>
      </dgm:t>
    </dgm:pt>
    <dgm:pt modelId="{2D1269C0-F166-4029-8C24-F33BCA9ABF19}" type="parTrans" cxnId="{E69405C6-F6B7-4D29-9D91-C87C5778D12F}">
      <dgm:prSet/>
      <dgm:spPr/>
      <dgm:t>
        <a:bodyPr/>
        <a:lstStyle/>
        <a:p>
          <a:endParaRPr lang="en-AU" sz="1800" b="1"/>
        </a:p>
      </dgm:t>
    </dgm:pt>
    <dgm:pt modelId="{16593740-4BBA-49B3-8C7C-143B0105F653}" type="sibTrans" cxnId="{E69405C6-F6B7-4D29-9D91-C87C5778D12F}">
      <dgm:prSet/>
      <dgm:spPr/>
      <dgm:t>
        <a:bodyPr/>
        <a:lstStyle/>
        <a:p>
          <a:endParaRPr lang="en-AU" sz="1800" b="1"/>
        </a:p>
      </dgm:t>
    </dgm:pt>
    <dgm:pt modelId="{0918C697-2A64-442D-B0D5-B4C294E2A042}">
      <dgm:prSet phldrT="[Text]" custT="1"/>
      <dgm:spPr>
        <a:solidFill>
          <a:schemeClr val="bg1">
            <a:lumMod val="85000"/>
            <a:alpha val="50000"/>
          </a:schemeClr>
        </a:solidFill>
        <a:ln w="57150">
          <a:solidFill>
            <a:schemeClr val="tx1">
              <a:lumMod val="65000"/>
              <a:lumOff val="35000"/>
            </a:schemeClr>
          </a:solidFill>
        </a:ln>
      </dgm:spPr>
      <dgm:t>
        <a:bodyPr/>
        <a:lstStyle/>
        <a:p>
          <a:r>
            <a:rPr lang="en-AU" sz="1800" b="1" dirty="0"/>
            <a:t>Critical Incident Support</a:t>
          </a:r>
        </a:p>
      </dgm:t>
    </dgm:pt>
    <dgm:pt modelId="{E9BAE19D-B270-48BF-BE2A-DAF85B8FE31D}" type="parTrans" cxnId="{2F7DC862-C534-47FF-94C7-8D7719DB79AD}">
      <dgm:prSet/>
      <dgm:spPr/>
      <dgm:t>
        <a:bodyPr/>
        <a:lstStyle/>
        <a:p>
          <a:endParaRPr lang="en-AU" sz="1800" b="1"/>
        </a:p>
      </dgm:t>
    </dgm:pt>
    <dgm:pt modelId="{B9D66D4D-1A2F-4042-A486-AF705D9D9F6D}" type="sibTrans" cxnId="{2F7DC862-C534-47FF-94C7-8D7719DB79AD}">
      <dgm:prSet/>
      <dgm:spPr/>
      <dgm:t>
        <a:bodyPr/>
        <a:lstStyle/>
        <a:p>
          <a:endParaRPr lang="en-AU" sz="1800" b="1"/>
        </a:p>
      </dgm:t>
    </dgm:pt>
    <dgm:pt modelId="{DC57AFA5-455A-4F74-B1D6-797FEE005B6D}">
      <dgm:prSet phldrT="[Text]" custT="1"/>
      <dgm:spPr>
        <a:solidFill>
          <a:srgbClr val="0070C0">
            <a:alpha val="50000"/>
          </a:srgbClr>
        </a:solidFill>
        <a:ln w="57150">
          <a:solidFill>
            <a:srgbClr val="0070C0"/>
          </a:solidFill>
        </a:ln>
      </dgm:spPr>
      <dgm:t>
        <a:bodyPr/>
        <a:lstStyle/>
        <a:p>
          <a:r>
            <a:rPr lang="en-AU" sz="1800" b="1" dirty="0"/>
            <a:t>Reflective Supervision</a:t>
          </a:r>
        </a:p>
      </dgm:t>
    </dgm:pt>
    <dgm:pt modelId="{6E330746-3906-4F22-91F0-AE68BB4F16E6}" type="parTrans" cxnId="{4468739D-79BB-4548-A67B-C1AEE840C963}">
      <dgm:prSet/>
      <dgm:spPr/>
      <dgm:t>
        <a:bodyPr/>
        <a:lstStyle/>
        <a:p>
          <a:endParaRPr lang="en-AU" sz="1800" b="1"/>
        </a:p>
      </dgm:t>
    </dgm:pt>
    <dgm:pt modelId="{C7B9FFA4-1E0C-4B2E-ACFD-61DE5A4BE48D}" type="sibTrans" cxnId="{4468739D-79BB-4548-A67B-C1AEE840C963}">
      <dgm:prSet/>
      <dgm:spPr/>
      <dgm:t>
        <a:bodyPr/>
        <a:lstStyle/>
        <a:p>
          <a:endParaRPr lang="en-AU" sz="1800" b="1"/>
        </a:p>
      </dgm:t>
    </dgm:pt>
    <dgm:pt modelId="{902A65D2-2CC4-45E0-A965-757B2572FB13}" type="pres">
      <dgm:prSet presAssocID="{58B846EB-FB25-4144-9F39-C2465049C901}" presName="compositeShape" presStyleCnt="0">
        <dgm:presLayoutVars>
          <dgm:chMax val="7"/>
          <dgm:dir/>
          <dgm:resizeHandles val="exact"/>
        </dgm:presLayoutVars>
      </dgm:prSet>
      <dgm:spPr/>
    </dgm:pt>
    <dgm:pt modelId="{DE40D399-68C3-416C-BBB9-FEFC81FDC840}" type="pres">
      <dgm:prSet presAssocID="{E2B0AC24-850F-433D-9C38-24D07C51F5BA}" presName="circ1" presStyleLbl="vennNode1" presStyleIdx="0" presStyleCnt="3" custLinFactNeighborX="-2037" custLinFactNeighborY="-2083"/>
      <dgm:spPr/>
    </dgm:pt>
    <dgm:pt modelId="{AFF9664C-AE9A-4E4F-A9D8-F0335B780538}" type="pres">
      <dgm:prSet presAssocID="{E2B0AC24-850F-433D-9C38-24D07C51F5BA}" presName="circ1Tx" presStyleLbl="revTx" presStyleIdx="0" presStyleCnt="0">
        <dgm:presLayoutVars>
          <dgm:chMax val="0"/>
          <dgm:chPref val="0"/>
          <dgm:bulletEnabled val="1"/>
        </dgm:presLayoutVars>
      </dgm:prSet>
      <dgm:spPr/>
    </dgm:pt>
    <dgm:pt modelId="{8DC798C0-B346-49EA-AB73-41179BF1AE91}" type="pres">
      <dgm:prSet presAssocID="{0918C697-2A64-442D-B0D5-B4C294E2A042}" presName="circ2" presStyleLbl="vennNode1" presStyleIdx="1" presStyleCnt="3" custLinFactNeighborX="1172"/>
      <dgm:spPr/>
    </dgm:pt>
    <dgm:pt modelId="{967D227A-AE1D-4CC8-8A4B-99C79D408856}" type="pres">
      <dgm:prSet presAssocID="{0918C697-2A64-442D-B0D5-B4C294E2A042}" presName="circ2Tx" presStyleLbl="revTx" presStyleIdx="0" presStyleCnt="0">
        <dgm:presLayoutVars>
          <dgm:chMax val="0"/>
          <dgm:chPref val="0"/>
          <dgm:bulletEnabled val="1"/>
        </dgm:presLayoutVars>
      </dgm:prSet>
      <dgm:spPr/>
    </dgm:pt>
    <dgm:pt modelId="{85E85E9F-924D-4A2E-8385-7B8151706E41}" type="pres">
      <dgm:prSet presAssocID="{DC57AFA5-455A-4F74-B1D6-797FEE005B6D}" presName="circ3" presStyleLbl="vennNode1" presStyleIdx="2" presStyleCnt="3" custLinFactNeighborX="97" custLinFactNeighborY="-393"/>
      <dgm:spPr/>
    </dgm:pt>
    <dgm:pt modelId="{6886F499-352E-4344-9969-AE3977919BC0}" type="pres">
      <dgm:prSet presAssocID="{DC57AFA5-455A-4F74-B1D6-797FEE005B6D}" presName="circ3Tx" presStyleLbl="revTx" presStyleIdx="0" presStyleCnt="0">
        <dgm:presLayoutVars>
          <dgm:chMax val="0"/>
          <dgm:chPref val="0"/>
          <dgm:bulletEnabled val="1"/>
        </dgm:presLayoutVars>
      </dgm:prSet>
      <dgm:spPr/>
    </dgm:pt>
  </dgm:ptLst>
  <dgm:cxnLst>
    <dgm:cxn modelId="{E2281C27-AC58-4F58-9721-534A8B0D5850}" type="presOf" srcId="{DC57AFA5-455A-4F74-B1D6-797FEE005B6D}" destId="{6886F499-352E-4344-9969-AE3977919BC0}" srcOrd="1" destOrd="0" presId="urn:microsoft.com/office/officeart/2005/8/layout/venn1"/>
    <dgm:cxn modelId="{B9929028-0BD9-480E-B8D4-2C27D2082EA5}" type="presOf" srcId="{0918C697-2A64-442D-B0D5-B4C294E2A042}" destId="{8DC798C0-B346-49EA-AB73-41179BF1AE91}" srcOrd="0" destOrd="0" presId="urn:microsoft.com/office/officeart/2005/8/layout/venn1"/>
    <dgm:cxn modelId="{51F9EE28-AEA2-4ECF-9EA7-C36526C56941}" type="presOf" srcId="{E2B0AC24-850F-433D-9C38-24D07C51F5BA}" destId="{DE40D399-68C3-416C-BBB9-FEFC81FDC840}" srcOrd="0" destOrd="0" presId="urn:microsoft.com/office/officeart/2005/8/layout/venn1"/>
    <dgm:cxn modelId="{2F7DC862-C534-47FF-94C7-8D7719DB79AD}" srcId="{58B846EB-FB25-4144-9F39-C2465049C901}" destId="{0918C697-2A64-442D-B0D5-B4C294E2A042}" srcOrd="1" destOrd="0" parTransId="{E9BAE19D-B270-48BF-BE2A-DAF85B8FE31D}" sibTransId="{B9D66D4D-1A2F-4042-A486-AF705D9D9F6D}"/>
    <dgm:cxn modelId="{25B3D779-7ABC-4C95-8878-C75983B27EE1}" type="presOf" srcId="{58B846EB-FB25-4144-9F39-C2465049C901}" destId="{902A65D2-2CC4-45E0-A965-757B2572FB13}" srcOrd="0" destOrd="0" presId="urn:microsoft.com/office/officeart/2005/8/layout/venn1"/>
    <dgm:cxn modelId="{4468739D-79BB-4548-A67B-C1AEE840C963}" srcId="{58B846EB-FB25-4144-9F39-C2465049C901}" destId="{DC57AFA5-455A-4F74-B1D6-797FEE005B6D}" srcOrd="2" destOrd="0" parTransId="{6E330746-3906-4F22-91F0-AE68BB4F16E6}" sibTransId="{C7B9FFA4-1E0C-4B2E-ACFD-61DE5A4BE48D}"/>
    <dgm:cxn modelId="{E05BDBB2-838B-4A8B-AD94-0EBA3DC7F252}" type="presOf" srcId="{E2B0AC24-850F-433D-9C38-24D07C51F5BA}" destId="{AFF9664C-AE9A-4E4F-A9D8-F0335B780538}" srcOrd="1" destOrd="0" presId="urn:microsoft.com/office/officeart/2005/8/layout/venn1"/>
    <dgm:cxn modelId="{E69405C6-F6B7-4D29-9D91-C87C5778D12F}" srcId="{58B846EB-FB25-4144-9F39-C2465049C901}" destId="{E2B0AC24-850F-433D-9C38-24D07C51F5BA}" srcOrd="0" destOrd="0" parTransId="{2D1269C0-F166-4029-8C24-F33BCA9ABF19}" sibTransId="{16593740-4BBA-49B3-8C7C-143B0105F653}"/>
    <dgm:cxn modelId="{508EE7E8-BA38-4DB6-BD17-09B5841F70D2}" type="presOf" srcId="{DC57AFA5-455A-4F74-B1D6-797FEE005B6D}" destId="{85E85E9F-924D-4A2E-8385-7B8151706E41}" srcOrd="0" destOrd="0" presId="urn:microsoft.com/office/officeart/2005/8/layout/venn1"/>
    <dgm:cxn modelId="{8A31C6EB-3BBD-4981-937A-EF269ECD322F}" type="presOf" srcId="{0918C697-2A64-442D-B0D5-B4C294E2A042}" destId="{967D227A-AE1D-4CC8-8A4B-99C79D408856}" srcOrd="1" destOrd="0" presId="urn:microsoft.com/office/officeart/2005/8/layout/venn1"/>
    <dgm:cxn modelId="{501F4703-B5E7-46E7-8794-3F162A0578C7}" type="presParOf" srcId="{902A65D2-2CC4-45E0-A965-757B2572FB13}" destId="{DE40D399-68C3-416C-BBB9-FEFC81FDC840}" srcOrd="0" destOrd="0" presId="urn:microsoft.com/office/officeart/2005/8/layout/venn1"/>
    <dgm:cxn modelId="{52476135-CEA4-44CB-87F9-698AB8297BF1}" type="presParOf" srcId="{902A65D2-2CC4-45E0-A965-757B2572FB13}" destId="{AFF9664C-AE9A-4E4F-A9D8-F0335B780538}" srcOrd="1" destOrd="0" presId="urn:microsoft.com/office/officeart/2005/8/layout/venn1"/>
    <dgm:cxn modelId="{EE0DDE74-D553-4A38-A094-D5832A342C5E}" type="presParOf" srcId="{902A65D2-2CC4-45E0-A965-757B2572FB13}" destId="{8DC798C0-B346-49EA-AB73-41179BF1AE91}" srcOrd="2" destOrd="0" presId="urn:microsoft.com/office/officeart/2005/8/layout/venn1"/>
    <dgm:cxn modelId="{241D4C66-3621-4C18-8C8E-591BB1DC8CD9}" type="presParOf" srcId="{902A65D2-2CC4-45E0-A965-757B2572FB13}" destId="{967D227A-AE1D-4CC8-8A4B-99C79D408856}" srcOrd="3" destOrd="0" presId="urn:microsoft.com/office/officeart/2005/8/layout/venn1"/>
    <dgm:cxn modelId="{E3DCAF83-88F0-446F-9503-25F3DA23499A}" type="presParOf" srcId="{902A65D2-2CC4-45E0-A965-757B2572FB13}" destId="{85E85E9F-924D-4A2E-8385-7B8151706E41}" srcOrd="4" destOrd="0" presId="urn:microsoft.com/office/officeart/2005/8/layout/venn1"/>
    <dgm:cxn modelId="{6CF6557B-7AD0-407C-A1A6-C725AC95D228}" type="presParOf" srcId="{902A65D2-2CC4-45E0-A965-757B2572FB13}" destId="{6886F499-352E-4344-9969-AE3977919BC0}" srcOrd="5" destOrd="0" presId="urn:microsoft.com/office/officeart/2005/8/layout/ven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40D399-68C3-416C-BBB9-FEFC81FDC840}">
      <dsp:nvSpPr>
        <dsp:cNvPr id="0" name=""/>
        <dsp:cNvSpPr/>
      </dsp:nvSpPr>
      <dsp:spPr>
        <a:xfrm>
          <a:off x="1922986" y="6"/>
          <a:ext cx="2042283" cy="2042283"/>
        </a:xfrm>
        <a:prstGeom prst="ellipse">
          <a:avLst/>
        </a:prstGeom>
        <a:solidFill>
          <a:srgbClr val="FF6600">
            <a:alpha val="50000"/>
          </a:srgbClr>
        </a:solidFill>
        <a:ln w="57150" cap="flat" cmpd="sng" algn="ctr">
          <a:solidFill>
            <a:srgbClr val="FF6600"/>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AU" sz="1800" b="1" kern="1200" dirty="0"/>
            <a:t>Operational Supervision</a:t>
          </a:r>
        </a:p>
      </dsp:txBody>
      <dsp:txXfrm>
        <a:off x="2195290" y="357406"/>
        <a:ext cx="1497674" cy="919027"/>
      </dsp:txXfrm>
    </dsp:sp>
    <dsp:sp modelId="{8DC798C0-B346-49EA-AB73-41179BF1AE91}">
      <dsp:nvSpPr>
        <dsp:cNvPr id="0" name=""/>
        <dsp:cNvSpPr/>
      </dsp:nvSpPr>
      <dsp:spPr>
        <a:xfrm>
          <a:off x="2725446" y="1318974"/>
          <a:ext cx="2042283" cy="2042283"/>
        </a:xfrm>
        <a:prstGeom prst="ellipse">
          <a:avLst/>
        </a:prstGeom>
        <a:solidFill>
          <a:schemeClr val="bg1">
            <a:lumMod val="85000"/>
            <a:alpha val="50000"/>
          </a:schemeClr>
        </a:solidFill>
        <a:ln w="57150" cap="flat" cmpd="sng" algn="ctr">
          <a:solidFill>
            <a:schemeClr val="tx1">
              <a:lumMod val="65000"/>
              <a:lumOff val="3500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AU" sz="1800" b="1" kern="1200" dirty="0"/>
            <a:t>Critical Incident Support</a:t>
          </a:r>
        </a:p>
      </dsp:txBody>
      <dsp:txXfrm>
        <a:off x="3350045" y="1846564"/>
        <a:ext cx="1225369" cy="1123255"/>
      </dsp:txXfrm>
    </dsp:sp>
    <dsp:sp modelId="{85E85E9F-924D-4A2E-8385-7B8151706E41}">
      <dsp:nvSpPr>
        <dsp:cNvPr id="0" name=""/>
        <dsp:cNvSpPr/>
      </dsp:nvSpPr>
      <dsp:spPr>
        <a:xfrm>
          <a:off x="1229644" y="1310948"/>
          <a:ext cx="2042283" cy="2042283"/>
        </a:xfrm>
        <a:prstGeom prst="ellipse">
          <a:avLst/>
        </a:prstGeom>
        <a:solidFill>
          <a:srgbClr val="0070C0">
            <a:alpha val="50000"/>
          </a:srgbClr>
        </a:solidFill>
        <a:ln w="57150" cap="flat" cmpd="sng" algn="ctr">
          <a:solidFill>
            <a:srgbClr val="0070C0"/>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AU" sz="1800" b="1" kern="1200" dirty="0"/>
            <a:t>Reflective Supervision</a:t>
          </a:r>
        </a:p>
      </dsp:txBody>
      <dsp:txXfrm>
        <a:off x="1421959" y="1838538"/>
        <a:ext cx="1225369" cy="1123255"/>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789B933-B643-4A68-B9F4-991907DBD094}"/>
              </a:ext>
            </a:extLst>
          </p:cNvPr>
          <p:cNvSpPr>
            <a:spLocks noGrp="1"/>
          </p:cNvSpPr>
          <p:nvPr>
            <p:ph type="hdr" sz="quarter"/>
          </p:nvPr>
        </p:nvSpPr>
        <p:spPr>
          <a:xfrm>
            <a:off x="0" y="0"/>
            <a:ext cx="2986088" cy="501650"/>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4A0A04E3-CDC9-454A-98E7-54FEF341D35B}"/>
              </a:ext>
            </a:extLst>
          </p:cNvPr>
          <p:cNvSpPr>
            <a:spLocks noGrp="1"/>
          </p:cNvSpPr>
          <p:nvPr>
            <p:ph type="dt" sz="quarter" idx="1"/>
          </p:nvPr>
        </p:nvSpPr>
        <p:spPr>
          <a:xfrm>
            <a:off x="3902075" y="0"/>
            <a:ext cx="2986088" cy="501650"/>
          </a:xfrm>
          <a:prstGeom prst="rect">
            <a:avLst/>
          </a:prstGeom>
        </p:spPr>
        <p:txBody>
          <a:bodyPr vert="horz" lIns="91440" tIns="45720" rIns="91440" bIns="45720" rtlCol="0"/>
          <a:lstStyle>
            <a:lvl1pPr algn="r">
              <a:defRPr sz="1200"/>
            </a:lvl1pPr>
          </a:lstStyle>
          <a:p>
            <a:fld id="{6AF67787-DD1C-423E-A0DD-D79A096AC403}" type="datetimeFigureOut">
              <a:rPr lang="en-AU" smtClean="0"/>
              <a:t>26/06/2018</a:t>
            </a:fld>
            <a:endParaRPr lang="en-AU"/>
          </a:p>
        </p:txBody>
      </p:sp>
      <p:sp>
        <p:nvSpPr>
          <p:cNvPr id="4" name="Footer Placeholder 3">
            <a:extLst>
              <a:ext uri="{FF2B5EF4-FFF2-40B4-BE49-F238E27FC236}">
                <a16:creationId xmlns:a16="http://schemas.microsoft.com/office/drawing/2014/main" id="{B045DF20-8E26-4CE8-B98C-582437AA08B9}"/>
              </a:ext>
            </a:extLst>
          </p:cNvPr>
          <p:cNvSpPr>
            <a:spLocks noGrp="1"/>
          </p:cNvSpPr>
          <p:nvPr>
            <p:ph type="ftr" sz="quarter" idx="2"/>
          </p:nvPr>
        </p:nvSpPr>
        <p:spPr>
          <a:xfrm>
            <a:off x="0" y="9517063"/>
            <a:ext cx="2986088" cy="501650"/>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427774C8-9C26-4FD8-861A-D995AD844665}"/>
              </a:ext>
            </a:extLst>
          </p:cNvPr>
          <p:cNvSpPr>
            <a:spLocks noGrp="1"/>
          </p:cNvSpPr>
          <p:nvPr>
            <p:ph type="sldNum" sz="quarter" idx="3"/>
          </p:nvPr>
        </p:nvSpPr>
        <p:spPr>
          <a:xfrm>
            <a:off x="3902075" y="9517063"/>
            <a:ext cx="2986088" cy="501650"/>
          </a:xfrm>
          <a:prstGeom prst="rect">
            <a:avLst/>
          </a:prstGeom>
        </p:spPr>
        <p:txBody>
          <a:bodyPr vert="horz" lIns="91440" tIns="45720" rIns="91440" bIns="45720" rtlCol="0" anchor="b"/>
          <a:lstStyle>
            <a:lvl1pPr algn="r">
              <a:defRPr sz="1200"/>
            </a:lvl1pPr>
          </a:lstStyle>
          <a:p>
            <a:fld id="{A86A9BA0-5E1E-4BD9-9201-D018376ECE95}" type="slidenum">
              <a:rPr lang="en-AU" smtClean="0"/>
              <a:t>‹#›</a:t>
            </a:fld>
            <a:endParaRPr lang="en-AU"/>
          </a:p>
        </p:txBody>
      </p:sp>
    </p:spTree>
    <p:extLst>
      <p:ext uri="{BB962C8B-B14F-4D97-AF65-F5344CB8AC3E}">
        <p14:creationId xmlns:p14="http://schemas.microsoft.com/office/powerpoint/2010/main" val="290743535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CB43E-424F-4032-9A4E-8576ED43368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F8285F2-930B-4D03-A10E-66D91F1ADB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4FCF7008-FAC1-4A44-9B20-D0A363134AE7}"/>
              </a:ext>
            </a:extLst>
          </p:cNvPr>
          <p:cNvSpPr>
            <a:spLocks noGrp="1"/>
          </p:cNvSpPr>
          <p:nvPr>
            <p:ph type="dt" sz="half" idx="10"/>
          </p:nvPr>
        </p:nvSpPr>
        <p:spPr/>
        <p:txBody>
          <a:bodyPr/>
          <a:lstStyle/>
          <a:p>
            <a:fld id="{A5661D7E-BC3F-40B7-A36F-D180D7A0AF1E}" type="datetimeFigureOut">
              <a:rPr lang="en-AU" smtClean="0"/>
              <a:t>26/06/2018</a:t>
            </a:fld>
            <a:endParaRPr lang="en-AU" dirty="0"/>
          </a:p>
        </p:txBody>
      </p:sp>
      <p:sp>
        <p:nvSpPr>
          <p:cNvPr id="5" name="Footer Placeholder 4">
            <a:extLst>
              <a:ext uri="{FF2B5EF4-FFF2-40B4-BE49-F238E27FC236}">
                <a16:creationId xmlns:a16="http://schemas.microsoft.com/office/drawing/2014/main" id="{EED3CB82-0E8B-4B87-ABE5-DE263202D603}"/>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312B05AD-2420-4497-8CE2-28D79B51AA99}"/>
              </a:ext>
            </a:extLst>
          </p:cNvPr>
          <p:cNvSpPr>
            <a:spLocks noGrp="1"/>
          </p:cNvSpPr>
          <p:nvPr>
            <p:ph type="sldNum" sz="quarter" idx="12"/>
          </p:nvPr>
        </p:nvSpPr>
        <p:spPr/>
        <p:txBody>
          <a:bodyPr/>
          <a:lstStyle/>
          <a:p>
            <a:fld id="{522D7D2E-8DD8-4401-B95E-A5E39113A53F}" type="slidenum">
              <a:rPr lang="en-AU" smtClean="0"/>
              <a:t>‹#›</a:t>
            </a:fld>
            <a:endParaRPr lang="en-AU" dirty="0"/>
          </a:p>
        </p:txBody>
      </p:sp>
    </p:spTree>
    <p:extLst>
      <p:ext uri="{BB962C8B-B14F-4D97-AF65-F5344CB8AC3E}">
        <p14:creationId xmlns:p14="http://schemas.microsoft.com/office/powerpoint/2010/main" val="3474990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5C325-602C-4856-B60B-7F61A1868A18}"/>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5EE68C81-168B-4FFD-8532-B3D3EDB34AE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FF1F0ED-8DC6-43ED-ABE2-468ACCFF4051}"/>
              </a:ext>
            </a:extLst>
          </p:cNvPr>
          <p:cNvSpPr>
            <a:spLocks noGrp="1"/>
          </p:cNvSpPr>
          <p:nvPr>
            <p:ph type="dt" sz="half" idx="10"/>
          </p:nvPr>
        </p:nvSpPr>
        <p:spPr/>
        <p:txBody>
          <a:bodyPr/>
          <a:lstStyle/>
          <a:p>
            <a:fld id="{A5661D7E-BC3F-40B7-A36F-D180D7A0AF1E}" type="datetimeFigureOut">
              <a:rPr lang="en-AU" smtClean="0"/>
              <a:t>26/06/2018</a:t>
            </a:fld>
            <a:endParaRPr lang="en-AU" dirty="0"/>
          </a:p>
        </p:txBody>
      </p:sp>
      <p:sp>
        <p:nvSpPr>
          <p:cNvPr id="5" name="Footer Placeholder 4">
            <a:extLst>
              <a:ext uri="{FF2B5EF4-FFF2-40B4-BE49-F238E27FC236}">
                <a16:creationId xmlns:a16="http://schemas.microsoft.com/office/drawing/2014/main" id="{1C08BB3D-A3C4-4BA3-9FB9-926FE26AD979}"/>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9976295C-A91C-4D65-B538-EA626E2A288E}"/>
              </a:ext>
            </a:extLst>
          </p:cNvPr>
          <p:cNvSpPr>
            <a:spLocks noGrp="1"/>
          </p:cNvSpPr>
          <p:nvPr>
            <p:ph type="sldNum" sz="quarter" idx="12"/>
          </p:nvPr>
        </p:nvSpPr>
        <p:spPr/>
        <p:txBody>
          <a:bodyPr/>
          <a:lstStyle/>
          <a:p>
            <a:fld id="{522D7D2E-8DD8-4401-B95E-A5E39113A53F}" type="slidenum">
              <a:rPr lang="en-AU" smtClean="0"/>
              <a:t>‹#›</a:t>
            </a:fld>
            <a:endParaRPr lang="en-AU" dirty="0"/>
          </a:p>
        </p:txBody>
      </p:sp>
    </p:spTree>
    <p:extLst>
      <p:ext uri="{BB962C8B-B14F-4D97-AF65-F5344CB8AC3E}">
        <p14:creationId xmlns:p14="http://schemas.microsoft.com/office/powerpoint/2010/main" val="2395584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BDB32ED-C09A-472B-A6BA-A2B0F9B9F56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EB2C0EE6-5CF8-4D07-89FB-0F31A9A2212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297CF22-9303-4740-857E-6B214DB64AB9}"/>
              </a:ext>
            </a:extLst>
          </p:cNvPr>
          <p:cNvSpPr>
            <a:spLocks noGrp="1"/>
          </p:cNvSpPr>
          <p:nvPr>
            <p:ph type="dt" sz="half" idx="10"/>
          </p:nvPr>
        </p:nvSpPr>
        <p:spPr/>
        <p:txBody>
          <a:bodyPr/>
          <a:lstStyle/>
          <a:p>
            <a:fld id="{A5661D7E-BC3F-40B7-A36F-D180D7A0AF1E}" type="datetimeFigureOut">
              <a:rPr lang="en-AU" smtClean="0"/>
              <a:t>26/06/2018</a:t>
            </a:fld>
            <a:endParaRPr lang="en-AU" dirty="0"/>
          </a:p>
        </p:txBody>
      </p:sp>
      <p:sp>
        <p:nvSpPr>
          <p:cNvPr id="5" name="Footer Placeholder 4">
            <a:extLst>
              <a:ext uri="{FF2B5EF4-FFF2-40B4-BE49-F238E27FC236}">
                <a16:creationId xmlns:a16="http://schemas.microsoft.com/office/drawing/2014/main" id="{8DB7725F-610B-40DF-A385-97EC15347BE6}"/>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EF4539C1-1B4E-4E02-95AB-2F747CDFFFB1}"/>
              </a:ext>
            </a:extLst>
          </p:cNvPr>
          <p:cNvSpPr>
            <a:spLocks noGrp="1"/>
          </p:cNvSpPr>
          <p:nvPr>
            <p:ph type="sldNum" sz="quarter" idx="12"/>
          </p:nvPr>
        </p:nvSpPr>
        <p:spPr/>
        <p:txBody>
          <a:bodyPr/>
          <a:lstStyle/>
          <a:p>
            <a:fld id="{522D7D2E-8DD8-4401-B95E-A5E39113A53F}" type="slidenum">
              <a:rPr lang="en-AU" smtClean="0"/>
              <a:t>‹#›</a:t>
            </a:fld>
            <a:endParaRPr lang="en-AU" dirty="0"/>
          </a:p>
        </p:txBody>
      </p:sp>
    </p:spTree>
    <p:extLst>
      <p:ext uri="{BB962C8B-B14F-4D97-AF65-F5344CB8AC3E}">
        <p14:creationId xmlns:p14="http://schemas.microsoft.com/office/powerpoint/2010/main" val="2292962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2628A-F5B9-402F-AFEF-EFCE9E7C18C6}"/>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CC04838D-E730-40B1-9A46-7D6AA77DF31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D6ED4C8-7461-4F84-B9ED-B9045DB4E3A1}"/>
              </a:ext>
            </a:extLst>
          </p:cNvPr>
          <p:cNvSpPr>
            <a:spLocks noGrp="1"/>
          </p:cNvSpPr>
          <p:nvPr>
            <p:ph type="dt" sz="half" idx="10"/>
          </p:nvPr>
        </p:nvSpPr>
        <p:spPr/>
        <p:txBody>
          <a:bodyPr/>
          <a:lstStyle/>
          <a:p>
            <a:fld id="{A5661D7E-BC3F-40B7-A36F-D180D7A0AF1E}" type="datetimeFigureOut">
              <a:rPr lang="en-AU" smtClean="0"/>
              <a:t>26/06/2018</a:t>
            </a:fld>
            <a:endParaRPr lang="en-AU" dirty="0"/>
          </a:p>
        </p:txBody>
      </p:sp>
      <p:sp>
        <p:nvSpPr>
          <p:cNvPr id="5" name="Footer Placeholder 4">
            <a:extLst>
              <a:ext uri="{FF2B5EF4-FFF2-40B4-BE49-F238E27FC236}">
                <a16:creationId xmlns:a16="http://schemas.microsoft.com/office/drawing/2014/main" id="{78AAAB6E-F70A-44EA-AEEC-81A8962247EF}"/>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878C2994-C139-459D-8505-4672BDD2B4E8}"/>
              </a:ext>
            </a:extLst>
          </p:cNvPr>
          <p:cNvSpPr>
            <a:spLocks noGrp="1"/>
          </p:cNvSpPr>
          <p:nvPr>
            <p:ph type="sldNum" sz="quarter" idx="12"/>
          </p:nvPr>
        </p:nvSpPr>
        <p:spPr/>
        <p:txBody>
          <a:bodyPr/>
          <a:lstStyle/>
          <a:p>
            <a:fld id="{522D7D2E-8DD8-4401-B95E-A5E39113A53F}" type="slidenum">
              <a:rPr lang="en-AU" smtClean="0"/>
              <a:t>‹#›</a:t>
            </a:fld>
            <a:endParaRPr lang="en-AU" dirty="0"/>
          </a:p>
        </p:txBody>
      </p:sp>
    </p:spTree>
    <p:extLst>
      <p:ext uri="{BB962C8B-B14F-4D97-AF65-F5344CB8AC3E}">
        <p14:creationId xmlns:p14="http://schemas.microsoft.com/office/powerpoint/2010/main" val="2365960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49E71-F1E9-4E99-8C1A-01BDE9F1563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20347122-4267-403C-A4CB-04C170925A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DB7569E-1449-4767-B9C9-DAE63EE748A0}"/>
              </a:ext>
            </a:extLst>
          </p:cNvPr>
          <p:cNvSpPr>
            <a:spLocks noGrp="1"/>
          </p:cNvSpPr>
          <p:nvPr>
            <p:ph type="dt" sz="half" idx="10"/>
          </p:nvPr>
        </p:nvSpPr>
        <p:spPr/>
        <p:txBody>
          <a:bodyPr/>
          <a:lstStyle/>
          <a:p>
            <a:fld id="{A5661D7E-BC3F-40B7-A36F-D180D7A0AF1E}" type="datetimeFigureOut">
              <a:rPr lang="en-AU" smtClean="0"/>
              <a:t>26/06/2018</a:t>
            </a:fld>
            <a:endParaRPr lang="en-AU" dirty="0"/>
          </a:p>
        </p:txBody>
      </p:sp>
      <p:sp>
        <p:nvSpPr>
          <p:cNvPr id="5" name="Footer Placeholder 4">
            <a:extLst>
              <a:ext uri="{FF2B5EF4-FFF2-40B4-BE49-F238E27FC236}">
                <a16:creationId xmlns:a16="http://schemas.microsoft.com/office/drawing/2014/main" id="{94D8312A-BB08-4F48-8DA5-DC0CC67DAAB2}"/>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D2253650-5E9C-425D-ACE5-20970FA24381}"/>
              </a:ext>
            </a:extLst>
          </p:cNvPr>
          <p:cNvSpPr>
            <a:spLocks noGrp="1"/>
          </p:cNvSpPr>
          <p:nvPr>
            <p:ph type="sldNum" sz="quarter" idx="12"/>
          </p:nvPr>
        </p:nvSpPr>
        <p:spPr/>
        <p:txBody>
          <a:bodyPr/>
          <a:lstStyle/>
          <a:p>
            <a:fld id="{522D7D2E-8DD8-4401-B95E-A5E39113A53F}" type="slidenum">
              <a:rPr lang="en-AU" smtClean="0"/>
              <a:t>‹#›</a:t>
            </a:fld>
            <a:endParaRPr lang="en-AU" dirty="0"/>
          </a:p>
        </p:txBody>
      </p:sp>
    </p:spTree>
    <p:extLst>
      <p:ext uri="{BB962C8B-B14F-4D97-AF65-F5344CB8AC3E}">
        <p14:creationId xmlns:p14="http://schemas.microsoft.com/office/powerpoint/2010/main" val="2298013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1C1A5-12F5-47C0-BA97-5E8FD57A654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396D1AA-2315-41E7-BAE3-9FAC8FFE319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5F075C72-F927-4F5E-9899-284D2652783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A4D16DF8-46A6-4C0E-AC6C-2EFE3F6DECB4}"/>
              </a:ext>
            </a:extLst>
          </p:cNvPr>
          <p:cNvSpPr>
            <a:spLocks noGrp="1"/>
          </p:cNvSpPr>
          <p:nvPr>
            <p:ph type="dt" sz="half" idx="10"/>
          </p:nvPr>
        </p:nvSpPr>
        <p:spPr/>
        <p:txBody>
          <a:bodyPr/>
          <a:lstStyle/>
          <a:p>
            <a:fld id="{A5661D7E-BC3F-40B7-A36F-D180D7A0AF1E}" type="datetimeFigureOut">
              <a:rPr lang="en-AU" smtClean="0"/>
              <a:t>26/06/2018</a:t>
            </a:fld>
            <a:endParaRPr lang="en-AU" dirty="0"/>
          </a:p>
        </p:txBody>
      </p:sp>
      <p:sp>
        <p:nvSpPr>
          <p:cNvPr id="6" name="Footer Placeholder 5">
            <a:extLst>
              <a:ext uri="{FF2B5EF4-FFF2-40B4-BE49-F238E27FC236}">
                <a16:creationId xmlns:a16="http://schemas.microsoft.com/office/drawing/2014/main" id="{09EEE779-7944-47BF-9195-615A495294D5}"/>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04D96F0B-8662-4104-9E19-70CD3BFEB698}"/>
              </a:ext>
            </a:extLst>
          </p:cNvPr>
          <p:cNvSpPr>
            <a:spLocks noGrp="1"/>
          </p:cNvSpPr>
          <p:nvPr>
            <p:ph type="sldNum" sz="quarter" idx="12"/>
          </p:nvPr>
        </p:nvSpPr>
        <p:spPr/>
        <p:txBody>
          <a:bodyPr/>
          <a:lstStyle/>
          <a:p>
            <a:fld id="{522D7D2E-8DD8-4401-B95E-A5E39113A53F}" type="slidenum">
              <a:rPr lang="en-AU" smtClean="0"/>
              <a:t>‹#›</a:t>
            </a:fld>
            <a:endParaRPr lang="en-AU" dirty="0"/>
          </a:p>
        </p:txBody>
      </p:sp>
    </p:spTree>
    <p:extLst>
      <p:ext uri="{BB962C8B-B14F-4D97-AF65-F5344CB8AC3E}">
        <p14:creationId xmlns:p14="http://schemas.microsoft.com/office/powerpoint/2010/main" val="582523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12462-59E0-4F7B-8917-CB16F73CF7D1}"/>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8CE12A7F-7248-4494-897A-9A140F554B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6A47BC5-9D92-49B2-B2C7-52BA0E8C375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6869ADD0-EF60-4BBF-83CA-2301F78FFE9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9E354EE-4A58-4BA5-8B38-17733AE903E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C6F224D2-D672-4921-88CD-84C54EAEA742}"/>
              </a:ext>
            </a:extLst>
          </p:cNvPr>
          <p:cNvSpPr>
            <a:spLocks noGrp="1"/>
          </p:cNvSpPr>
          <p:nvPr>
            <p:ph type="dt" sz="half" idx="10"/>
          </p:nvPr>
        </p:nvSpPr>
        <p:spPr/>
        <p:txBody>
          <a:bodyPr/>
          <a:lstStyle/>
          <a:p>
            <a:fld id="{A5661D7E-BC3F-40B7-A36F-D180D7A0AF1E}" type="datetimeFigureOut">
              <a:rPr lang="en-AU" smtClean="0"/>
              <a:t>26/06/2018</a:t>
            </a:fld>
            <a:endParaRPr lang="en-AU" dirty="0"/>
          </a:p>
        </p:txBody>
      </p:sp>
      <p:sp>
        <p:nvSpPr>
          <p:cNvPr id="8" name="Footer Placeholder 7">
            <a:extLst>
              <a:ext uri="{FF2B5EF4-FFF2-40B4-BE49-F238E27FC236}">
                <a16:creationId xmlns:a16="http://schemas.microsoft.com/office/drawing/2014/main" id="{34CC4CF3-24DE-4FBE-88C4-50CE2EEB23E9}"/>
              </a:ext>
            </a:extLst>
          </p:cNvPr>
          <p:cNvSpPr>
            <a:spLocks noGrp="1"/>
          </p:cNvSpPr>
          <p:nvPr>
            <p:ph type="ftr" sz="quarter" idx="11"/>
          </p:nvPr>
        </p:nvSpPr>
        <p:spPr/>
        <p:txBody>
          <a:bodyPr/>
          <a:lstStyle/>
          <a:p>
            <a:endParaRPr lang="en-AU" dirty="0"/>
          </a:p>
        </p:txBody>
      </p:sp>
      <p:sp>
        <p:nvSpPr>
          <p:cNvPr id="9" name="Slide Number Placeholder 8">
            <a:extLst>
              <a:ext uri="{FF2B5EF4-FFF2-40B4-BE49-F238E27FC236}">
                <a16:creationId xmlns:a16="http://schemas.microsoft.com/office/drawing/2014/main" id="{5E9C7F37-6F7B-4DCF-8B2A-EB65B000DFCB}"/>
              </a:ext>
            </a:extLst>
          </p:cNvPr>
          <p:cNvSpPr>
            <a:spLocks noGrp="1"/>
          </p:cNvSpPr>
          <p:nvPr>
            <p:ph type="sldNum" sz="quarter" idx="12"/>
          </p:nvPr>
        </p:nvSpPr>
        <p:spPr/>
        <p:txBody>
          <a:bodyPr/>
          <a:lstStyle/>
          <a:p>
            <a:fld id="{522D7D2E-8DD8-4401-B95E-A5E39113A53F}" type="slidenum">
              <a:rPr lang="en-AU" smtClean="0"/>
              <a:t>‹#›</a:t>
            </a:fld>
            <a:endParaRPr lang="en-AU" dirty="0"/>
          </a:p>
        </p:txBody>
      </p:sp>
    </p:spTree>
    <p:extLst>
      <p:ext uri="{BB962C8B-B14F-4D97-AF65-F5344CB8AC3E}">
        <p14:creationId xmlns:p14="http://schemas.microsoft.com/office/powerpoint/2010/main" val="835180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D6DF5-29A4-4A9A-AC5C-8C869BCF038C}"/>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48ABD99E-7FE4-4CA8-886D-2F1E9CD2C4AF}"/>
              </a:ext>
            </a:extLst>
          </p:cNvPr>
          <p:cNvSpPr>
            <a:spLocks noGrp="1"/>
          </p:cNvSpPr>
          <p:nvPr>
            <p:ph type="dt" sz="half" idx="10"/>
          </p:nvPr>
        </p:nvSpPr>
        <p:spPr/>
        <p:txBody>
          <a:bodyPr/>
          <a:lstStyle/>
          <a:p>
            <a:fld id="{A5661D7E-BC3F-40B7-A36F-D180D7A0AF1E}" type="datetimeFigureOut">
              <a:rPr lang="en-AU" smtClean="0"/>
              <a:t>26/06/2018</a:t>
            </a:fld>
            <a:endParaRPr lang="en-AU" dirty="0"/>
          </a:p>
        </p:txBody>
      </p:sp>
      <p:sp>
        <p:nvSpPr>
          <p:cNvPr id="4" name="Footer Placeholder 3">
            <a:extLst>
              <a:ext uri="{FF2B5EF4-FFF2-40B4-BE49-F238E27FC236}">
                <a16:creationId xmlns:a16="http://schemas.microsoft.com/office/drawing/2014/main" id="{9FC88659-8F21-426F-8206-8448DE650D93}"/>
              </a:ext>
            </a:extLst>
          </p:cNvPr>
          <p:cNvSpPr>
            <a:spLocks noGrp="1"/>
          </p:cNvSpPr>
          <p:nvPr>
            <p:ph type="ftr" sz="quarter" idx="11"/>
          </p:nvPr>
        </p:nvSpPr>
        <p:spPr/>
        <p:txBody>
          <a:bodyPr/>
          <a:lstStyle/>
          <a:p>
            <a:endParaRPr lang="en-AU" dirty="0"/>
          </a:p>
        </p:txBody>
      </p:sp>
      <p:sp>
        <p:nvSpPr>
          <p:cNvPr id="5" name="Slide Number Placeholder 4">
            <a:extLst>
              <a:ext uri="{FF2B5EF4-FFF2-40B4-BE49-F238E27FC236}">
                <a16:creationId xmlns:a16="http://schemas.microsoft.com/office/drawing/2014/main" id="{61614EEF-9E07-4CF7-8B98-4280DB4E91A3}"/>
              </a:ext>
            </a:extLst>
          </p:cNvPr>
          <p:cNvSpPr>
            <a:spLocks noGrp="1"/>
          </p:cNvSpPr>
          <p:nvPr>
            <p:ph type="sldNum" sz="quarter" idx="12"/>
          </p:nvPr>
        </p:nvSpPr>
        <p:spPr/>
        <p:txBody>
          <a:bodyPr/>
          <a:lstStyle/>
          <a:p>
            <a:fld id="{522D7D2E-8DD8-4401-B95E-A5E39113A53F}" type="slidenum">
              <a:rPr lang="en-AU" smtClean="0"/>
              <a:t>‹#›</a:t>
            </a:fld>
            <a:endParaRPr lang="en-AU" dirty="0"/>
          </a:p>
        </p:txBody>
      </p:sp>
    </p:spTree>
    <p:extLst>
      <p:ext uri="{BB962C8B-B14F-4D97-AF65-F5344CB8AC3E}">
        <p14:creationId xmlns:p14="http://schemas.microsoft.com/office/powerpoint/2010/main" val="100187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A2404DB-D2F4-4415-AA52-286DF58CE21B}"/>
              </a:ext>
            </a:extLst>
          </p:cNvPr>
          <p:cNvSpPr>
            <a:spLocks noGrp="1"/>
          </p:cNvSpPr>
          <p:nvPr>
            <p:ph type="dt" sz="half" idx="10"/>
          </p:nvPr>
        </p:nvSpPr>
        <p:spPr/>
        <p:txBody>
          <a:bodyPr/>
          <a:lstStyle/>
          <a:p>
            <a:fld id="{A5661D7E-BC3F-40B7-A36F-D180D7A0AF1E}" type="datetimeFigureOut">
              <a:rPr lang="en-AU" smtClean="0"/>
              <a:t>26/06/2018</a:t>
            </a:fld>
            <a:endParaRPr lang="en-AU" dirty="0"/>
          </a:p>
        </p:txBody>
      </p:sp>
      <p:sp>
        <p:nvSpPr>
          <p:cNvPr id="3" name="Footer Placeholder 2">
            <a:extLst>
              <a:ext uri="{FF2B5EF4-FFF2-40B4-BE49-F238E27FC236}">
                <a16:creationId xmlns:a16="http://schemas.microsoft.com/office/drawing/2014/main" id="{9E1A1717-5312-46F7-9DD8-B4ACF5F25558}"/>
              </a:ext>
            </a:extLst>
          </p:cNvPr>
          <p:cNvSpPr>
            <a:spLocks noGrp="1"/>
          </p:cNvSpPr>
          <p:nvPr>
            <p:ph type="ftr" sz="quarter" idx="11"/>
          </p:nvPr>
        </p:nvSpPr>
        <p:spPr/>
        <p:txBody>
          <a:bodyPr/>
          <a:lstStyle/>
          <a:p>
            <a:endParaRPr lang="en-AU" dirty="0"/>
          </a:p>
        </p:txBody>
      </p:sp>
      <p:sp>
        <p:nvSpPr>
          <p:cNvPr id="4" name="Slide Number Placeholder 3">
            <a:extLst>
              <a:ext uri="{FF2B5EF4-FFF2-40B4-BE49-F238E27FC236}">
                <a16:creationId xmlns:a16="http://schemas.microsoft.com/office/drawing/2014/main" id="{7997111B-C87D-4559-92DC-6B26766ED8E5}"/>
              </a:ext>
            </a:extLst>
          </p:cNvPr>
          <p:cNvSpPr>
            <a:spLocks noGrp="1"/>
          </p:cNvSpPr>
          <p:nvPr>
            <p:ph type="sldNum" sz="quarter" idx="12"/>
          </p:nvPr>
        </p:nvSpPr>
        <p:spPr/>
        <p:txBody>
          <a:bodyPr/>
          <a:lstStyle/>
          <a:p>
            <a:fld id="{522D7D2E-8DD8-4401-B95E-A5E39113A53F}" type="slidenum">
              <a:rPr lang="en-AU" smtClean="0"/>
              <a:t>‹#›</a:t>
            </a:fld>
            <a:endParaRPr lang="en-AU" dirty="0"/>
          </a:p>
        </p:txBody>
      </p:sp>
    </p:spTree>
    <p:extLst>
      <p:ext uri="{BB962C8B-B14F-4D97-AF65-F5344CB8AC3E}">
        <p14:creationId xmlns:p14="http://schemas.microsoft.com/office/powerpoint/2010/main" val="1640112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0498C-AC89-4244-9921-5D60B28595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9D11AD65-857C-4EA9-B943-632C73423B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2406DE07-158F-4E5C-B960-E75DBCE9AC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F41EDD6-23A2-49E5-981D-8C49E5BED880}"/>
              </a:ext>
            </a:extLst>
          </p:cNvPr>
          <p:cNvSpPr>
            <a:spLocks noGrp="1"/>
          </p:cNvSpPr>
          <p:nvPr>
            <p:ph type="dt" sz="half" idx="10"/>
          </p:nvPr>
        </p:nvSpPr>
        <p:spPr/>
        <p:txBody>
          <a:bodyPr/>
          <a:lstStyle/>
          <a:p>
            <a:fld id="{A5661D7E-BC3F-40B7-A36F-D180D7A0AF1E}" type="datetimeFigureOut">
              <a:rPr lang="en-AU" smtClean="0"/>
              <a:t>26/06/2018</a:t>
            </a:fld>
            <a:endParaRPr lang="en-AU" dirty="0"/>
          </a:p>
        </p:txBody>
      </p:sp>
      <p:sp>
        <p:nvSpPr>
          <p:cNvPr id="6" name="Footer Placeholder 5">
            <a:extLst>
              <a:ext uri="{FF2B5EF4-FFF2-40B4-BE49-F238E27FC236}">
                <a16:creationId xmlns:a16="http://schemas.microsoft.com/office/drawing/2014/main" id="{A63EE802-5A09-46A6-BFE8-95CAB3CF13CA}"/>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7DDF0CF4-4754-4701-8800-B3C48DF8C9B5}"/>
              </a:ext>
            </a:extLst>
          </p:cNvPr>
          <p:cNvSpPr>
            <a:spLocks noGrp="1"/>
          </p:cNvSpPr>
          <p:nvPr>
            <p:ph type="sldNum" sz="quarter" idx="12"/>
          </p:nvPr>
        </p:nvSpPr>
        <p:spPr/>
        <p:txBody>
          <a:bodyPr/>
          <a:lstStyle/>
          <a:p>
            <a:fld id="{522D7D2E-8DD8-4401-B95E-A5E39113A53F}" type="slidenum">
              <a:rPr lang="en-AU" smtClean="0"/>
              <a:t>‹#›</a:t>
            </a:fld>
            <a:endParaRPr lang="en-AU" dirty="0"/>
          </a:p>
        </p:txBody>
      </p:sp>
    </p:spTree>
    <p:extLst>
      <p:ext uri="{BB962C8B-B14F-4D97-AF65-F5344CB8AC3E}">
        <p14:creationId xmlns:p14="http://schemas.microsoft.com/office/powerpoint/2010/main" val="790311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66116-4EF1-4B11-9656-28DA17484A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1AD47650-2EB2-4FC7-A9CE-DE2E127FC07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dirty="0"/>
          </a:p>
        </p:txBody>
      </p:sp>
      <p:sp>
        <p:nvSpPr>
          <p:cNvPr id="4" name="Text Placeholder 3">
            <a:extLst>
              <a:ext uri="{FF2B5EF4-FFF2-40B4-BE49-F238E27FC236}">
                <a16:creationId xmlns:a16="http://schemas.microsoft.com/office/drawing/2014/main" id="{A83BA50F-33BD-4B93-9FB5-80428EFFBA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BA6232C-814F-4045-AA43-3116B897FDB9}"/>
              </a:ext>
            </a:extLst>
          </p:cNvPr>
          <p:cNvSpPr>
            <a:spLocks noGrp="1"/>
          </p:cNvSpPr>
          <p:nvPr>
            <p:ph type="dt" sz="half" idx="10"/>
          </p:nvPr>
        </p:nvSpPr>
        <p:spPr/>
        <p:txBody>
          <a:bodyPr/>
          <a:lstStyle/>
          <a:p>
            <a:fld id="{A5661D7E-BC3F-40B7-A36F-D180D7A0AF1E}" type="datetimeFigureOut">
              <a:rPr lang="en-AU" smtClean="0"/>
              <a:t>26/06/2018</a:t>
            </a:fld>
            <a:endParaRPr lang="en-AU" dirty="0"/>
          </a:p>
        </p:txBody>
      </p:sp>
      <p:sp>
        <p:nvSpPr>
          <p:cNvPr id="6" name="Footer Placeholder 5">
            <a:extLst>
              <a:ext uri="{FF2B5EF4-FFF2-40B4-BE49-F238E27FC236}">
                <a16:creationId xmlns:a16="http://schemas.microsoft.com/office/drawing/2014/main" id="{24177B13-142A-4B91-AE03-FFD837E1A36C}"/>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B5B9D062-C808-42FC-BCFF-F628F59A3D3A}"/>
              </a:ext>
            </a:extLst>
          </p:cNvPr>
          <p:cNvSpPr>
            <a:spLocks noGrp="1"/>
          </p:cNvSpPr>
          <p:nvPr>
            <p:ph type="sldNum" sz="quarter" idx="12"/>
          </p:nvPr>
        </p:nvSpPr>
        <p:spPr/>
        <p:txBody>
          <a:bodyPr/>
          <a:lstStyle/>
          <a:p>
            <a:fld id="{522D7D2E-8DD8-4401-B95E-A5E39113A53F}" type="slidenum">
              <a:rPr lang="en-AU" smtClean="0"/>
              <a:t>‹#›</a:t>
            </a:fld>
            <a:endParaRPr lang="en-AU" dirty="0"/>
          </a:p>
        </p:txBody>
      </p:sp>
    </p:spTree>
    <p:extLst>
      <p:ext uri="{BB962C8B-B14F-4D97-AF65-F5344CB8AC3E}">
        <p14:creationId xmlns:p14="http://schemas.microsoft.com/office/powerpoint/2010/main" val="2074332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0E7CCE-B347-42F3-9BEF-06EF07C58E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20A6068B-AA05-449E-AC4A-8BB4077D33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EC1AC50-3B74-4FD1-BC54-B3BEC9D876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661D7E-BC3F-40B7-A36F-D180D7A0AF1E}" type="datetimeFigureOut">
              <a:rPr lang="en-AU" smtClean="0"/>
              <a:t>26/06/2018</a:t>
            </a:fld>
            <a:endParaRPr lang="en-AU" dirty="0"/>
          </a:p>
        </p:txBody>
      </p:sp>
      <p:sp>
        <p:nvSpPr>
          <p:cNvPr id="5" name="Footer Placeholder 4">
            <a:extLst>
              <a:ext uri="{FF2B5EF4-FFF2-40B4-BE49-F238E27FC236}">
                <a16:creationId xmlns:a16="http://schemas.microsoft.com/office/drawing/2014/main" id="{521CA40B-EAD0-4746-BF79-0735DAF069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dirty="0"/>
          </a:p>
        </p:txBody>
      </p:sp>
      <p:sp>
        <p:nvSpPr>
          <p:cNvPr id="6" name="Slide Number Placeholder 5">
            <a:extLst>
              <a:ext uri="{FF2B5EF4-FFF2-40B4-BE49-F238E27FC236}">
                <a16:creationId xmlns:a16="http://schemas.microsoft.com/office/drawing/2014/main" id="{7C7934FC-E91B-4928-BBEF-CD9819BA03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2D7D2E-8DD8-4401-B95E-A5E39113A53F}" type="slidenum">
              <a:rPr lang="en-AU" smtClean="0"/>
              <a:t>‹#›</a:t>
            </a:fld>
            <a:endParaRPr lang="en-AU" dirty="0"/>
          </a:p>
        </p:txBody>
      </p:sp>
    </p:spTree>
    <p:extLst>
      <p:ext uri="{BB962C8B-B14F-4D97-AF65-F5344CB8AC3E}">
        <p14:creationId xmlns:p14="http://schemas.microsoft.com/office/powerpoint/2010/main" val="11955158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44DA37E-E3E5-4FA7-B1C3-DBA2E7F4BD95}"/>
              </a:ext>
            </a:extLst>
          </p:cNvPr>
          <p:cNvSpPr txBox="1"/>
          <p:nvPr/>
        </p:nvSpPr>
        <p:spPr>
          <a:xfrm>
            <a:off x="1745030" y="1918524"/>
            <a:ext cx="8701940" cy="2800767"/>
          </a:xfrm>
          <a:prstGeom prst="rect">
            <a:avLst/>
          </a:prstGeom>
          <a:solidFill>
            <a:srgbClr val="0070C0"/>
          </a:solidFill>
          <a:effectLst>
            <a:outerShdw blurRad="50800" dist="38100" dir="2700000" algn="tl" rotWithShape="0">
              <a:prstClr val="black">
                <a:alpha val="40000"/>
              </a:prstClr>
            </a:outerShdw>
          </a:effectLst>
        </p:spPr>
        <p:txBody>
          <a:bodyPr wrap="square" rtlCol="0">
            <a:spAutoFit/>
          </a:bodyPr>
          <a:lstStyle/>
          <a:p>
            <a:pPr algn="ctr"/>
            <a:endParaRPr lang="en-AU" sz="4000" b="1" dirty="0">
              <a:solidFill>
                <a:schemeClr val="bg1"/>
              </a:solidFill>
            </a:endParaRPr>
          </a:p>
          <a:p>
            <a:pPr algn="ctr"/>
            <a:r>
              <a:rPr lang="en-AU" sz="9600" b="1" dirty="0">
                <a:solidFill>
                  <a:schemeClr val="bg1"/>
                </a:solidFill>
              </a:rPr>
              <a:t>Welcome.</a:t>
            </a:r>
          </a:p>
          <a:p>
            <a:pPr algn="ctr"/>
            <a:endParaRPr lang="en-AU" sz="4000" b="1" dirty="0">
              <a:solidFill>
                <a:schemeClr val="bg1"/>
              </a:solidFill>
            </a:endParaRPr>
          </a:p>
        </p:txBody>
      </p:sp>
      <p:pic>
        <p:nvPicPr>
          <p:cNvPr id="4" name="Picture 3">
            <a:extLst>
              <a:ext uri="{FF2B5EF4-FFF2-40B4-BE49-F238E27FC236}">
                <a16:creationId xmlns:a16="http://schemas.microsoft.com/office/drawing/2014/main" id="{135F9D8F-4900-4459-9F4F-05B9C32221BF}"/>
              </a:ext>
            </a:extLst>
          </p:cNvPr>
          <p:cNvPicPr/>
          <p:nvPr/>
        </p:nvPicPr>
        <p:blipFill>
          <a:blip r:embed="rId2">
            <a:extLst>
              <a:ext uri="{28A0092B-C50C-407E-A947-70E740481C1C}">
                <a14:useLocalDpi xmlns:a14="http://schemas.microsoft.com/office/drawing/2010/main" val="0"/>
              </a:ext>
            </a:extLst>
          </a:blip>
          <a:stretch>
            <a:fillRect/>
          </a:stretch>
        </p:blipFill>
        <p:spPr>
          <a:xfrm>
            <a:off x="10724380" y="73109"/>
            <a:ext cx="1191176" cy="997627"/>
          </a:xfrm>
          <a:prstGeom prst="rect">
            <a:avLst/>
          </a:prstGeom>
        </p:spPr>
      </p:pic>
      <p:pic>
        <p:nvPicPr>
          <p:cNvPr id="3" name="Picture 2">
            <a:extLst>
              <a:ext uri="{FF2B5EF4-FFF2-40B4-BE49-F238E27FC236}">
                <a16:creationId xmlns:a16="http://schemas.microsoft.com/office/drawing/2014/main" id="{3B5BE3D8-96EC-4CBD-A1B9-EFB413B76B30}"/>
              </a:ext>
            </a:extLst>
          </p:cNvPr>
          <p:cNvPicPr>
            <a:picLocks noChangeAspect="1"/>
          </p:cNvPicPr>
          <p:nvPr/>
        </p:nvPicPr>
        <p:blipFill>
          <a:blip r:embed="rId3"/>
          <a:stretch>
            <a:fillRect/>
          </a:stretch>
        </p:blipFill>
        <p:spPr>
          <a:xfrm>
            <a:off x="89559" y="73109"/>
            <a:ext cx="1560557" cy="779796"/>
          </a:xfrm>
          <a:prstGeom prst="rect">
            <a:avLst/>
          </a:prstGeom>
        </p:spPr>
      </p:pic>
      <p:sp>
        <p:nvSpPr>
          <p:cNvPr id="5" name="TextBox 4">
            <a:extLst>
              <a:ext uri="{FF2B5EF4-FFF2-40B4-BE49-F238E27FC236}">
                <a16:creationId xmlns:a16="http://schemas.microsoft.com/office/drawing/2014/main" id="{C64E1D46-D937-4C77-90E0-C64161DB7AF3}"/>
              </a:ext>
            </a:extLst>
          </p:cNvPr>
          <p:cNvSpPr txBox="1"/>
          <p:nvPr/>
        </p:nvSpPr>
        <p:spPr>
          <a:xfrm>
            <a:off x="9582627" y="5304381"/>
            <a:ext cx="2918767" cy="923330"/>
          </a:xfrm>
          <a:prstGeom prst="rect">
            <a:avLst/>
          </a:prstGeom>
          <a:noFill/>
        </p:spPr>
        <p:txBody>
          <a:bodyPr wrap="square" rtlCol="0">
            <a:spAutoFit/>
          </a:bodyPr>
          <a:lstStyle/>
          <a:p>
            <a:r>
              <a:rPr lang="en-AU" b="1" dirty="0"/>
              <a:t>Samantha Dellamarta</a:t>
            </a:r>
          </a:p>
          <a:p>
            <a:r>
              <a:rPr lang="en-AU" dirty="0"/>
              <a:t>Director</a:t>
            </a:r>
          </a:p>
          <a:p>
            <a:r>
              <a:rPr lang="en-AU" dirty="0"/>
              <a:t>DelRoy Consulting </a:t>
            </a:r>
          </a:p>
        </p:txBody>
      </p:sp>
      <p:pic>
        <p:nvPicPr>
          <p:cNvPr id="7" name="Picture 6" descr="A person wearing glasses and smiling at the camera&#10;&#10;Description generated with very high confidence">
            <a:extLst>
              <a:ext uri="{FF2B5EF4-FFF2-40B4-BE49-F238E27FC236}">
                <a16:creationId xmlns:a16="http://schemas.microsoft.com/office/drawing/2014/main" id="{73975635-100F-496E-9708-E55F4F78D3A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15107" y="5176613"/>
            <a:ext cx="1343561" cy="155389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4549547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35F9D8F-4900-4459-9F4F-05B9C32221BF}"/>
              </a:ext>
            </a:extLst>
          </p:cNvPr>
          <p:cNvPicPr/>
          <p:nvPr/>
        </p:nvPicPr>
        <p:blipFill>
          <a:blip r:embed="rId2">
            <a:extLst>
              <a:ext uri="{28A0092B-C50C-407E-A947-70E740481C1C}">
                <a14:useLocalDpi xmlns:a14="http://schemas.microsoft.com/office/drawing/2010/main" val="0"/>
              </a:ext>
            </a:extLst>
          </a:blip>
          <a:stretch>
            <a:fillRect/>
          </a:stretch>
        </p:blipFill>
        <p:spPr>
          <a:xfrm>
            <a:off x="10716098" y="119102"/>
            <a:ext cx="1191176" cy="997627"/>
          </a:xfrm>
          <a:prstGeom prst="rect">
            <a:avLst/>
          </a:prstGeom>
        </p:spPr>
      </p:pic>
      <p:pic>
        <p:nvPicPr>
          <p:cNvPr id="3" name="Picture 2">
            <a:extLst>
              <a:ext uri="{FF2B5EF4-FFF2-40B4-BE49-F238E27FC236}">
                <a16:creationId xmlns:a16="http://schemas.microsoft.com/office/drawing/2014/main" id="{3B5BE3D8-96EC-4CBD-A1B9-EFB413B76B30}"/>
              </a:ext>
            </a:extLst>
          </p:cNvPr>
          <p:cNvPicPr>
            <a:picLocks noChangeAspect="1"/>
          </p:cNvPicPr>
          <p:nvPr/>
        </p:nvPicPr>
        <p:blipFill>
          <a:blip r:embed="rId3"/>
          <a:stretch>
            <a:fillRect/>
          </a:stretch>
        </p:blipFill>
        <p:spPr>
          <a:xfrm>
            <a:off x="200067" y="119102"/>
            <a:ext cx="1560557" cy="779796"/>
          </a:xfrm>
          <a:prstGeom prst="rect">
            <a:avLst/>
          </a:prstGeom>
        </p:spPr>
      </p:pic>
      <p:sp>
        <p:nvSpPr>
          <p:cNvPr id="24" name="TextBox 23">
            <a:extLst>
              <a:ext uri="{FF2B5EF4-FFF2-40B4-BE49-F238E27FC236}">
                <a16:creationId xmlns:a16="http://schemas.microsoft.com/office/drawing/2014/main" id="{54D0C7BD-5286-433F-984D-5C237E12BDC7}"/>
              </a:ext>
            </a:extLst>
          </p:cNvPr>
          <p:cNvSpPr txBox="1"/>
          <p:nvPr/>
        </p:nvSpPr>
        <p:spPr>
          <a:xfrm>
            <a:off x="1913024" y="3059668"/>
            <a:ext cx="8701940" cy="369332"/>
          </a:xfrm>
          <a:prstGeom prst="rect">
            <a:avLst/>
          </a:prstGeom>
          <a:solidFill>
            <a:srgbClr val="0070C0"/>
          </a:solidFill>
          <a:effectLst>
            <a:outerShdw blurRad="50800" dist="38100" dir="2700000" algn="tl" rotWithShape="0">
              <a:prstClr val="black">
                <a:alpha val="40000"/>
              </a:prstClr>
            </a:outerShdw>
          </a:effectLst>
        </p:spPr>
        <p:txBody>
          <a:bodyPr wrap="square" rtlCol="0">
            <a:spAutoFit/>
          </a:bodyPr>
          <a:lstStyle/>
          <a:p>
            <a:pPr algn="ctr"/>
            <a:r>
              <a:rPr lang="en-AU" b="1" dirty="0">
                <a:solidFill>
                  <a:schemeClr val="bg1"/>
                </a:solidFill>
              </a:rPr>
              <a:t>Supervision Record Template </a:t>
            </a:r>
          </a:p>
        </p:txBody>
      </p:sp>
      <p:pic>
        <p:nvPicPr>
          <p:cNvPr id="10" name="Picture 9">
            <a:extLst>
              <a:ext uri="{FF2B5EF4-FFF2-40B4-BE49-F238E27FC236}">
                <a16:creationId xmlns:a16="http://schemas.microsoft.com/office/drawing/2014/main" id="{7B0D7703-1845-42A1-BEC1-744B49C75331}"/>
              </a:ext>
            </a:extLst>
          </p:cNvPr>
          <p:cNvPicPr>
            <a:picLocks noChangeAspect="1"/>
          </p:cNvPicPr>
          <p:nvPr/>
        </p:nvPicPr>
        <p:blipFill>
          <a:blip r:embed="rId3"/>
          <a:stretch>
            <a:fillRect/>
          </a:stretch>
        </p:blipFill>
        <p:spPr>
          <a:xfrm>
            <a:off x="352467" y="271502"/>
            <a:ext cx="1560557" cy="779796"/>
          </a:xfrm>
          <a:prstGeom prst="rect">
            <a:avLst/>
          </a:prstGeom>
        </p:spPr>
      </p:pic>
    </p:spTree>
    <p:extLst>
      <p:ext uri="{BB962C8B-B14F-4D97-AF65-F5344CB8AC3E}">
        <p14:creationId xmlns:p14="http://schemas.microsoft.com/office/powerpoint/2010/main" val="2542900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35F9D8F-4900-4459-9F4F-05B9C32221BF}"/>
              </a:ext>
            </a:extLst>
          </p:cNvPr>
          <p:cNvPicPr/>
          <p:nvPr/>
        </p:nvPicPr>
        <p:blipFill>
          <a:blip r:embed="rId2">
            <a:extLst>
              <a:ext uri="{28A0092B-C50C-407E-A947-70E740481C1C}">
                <a14:useLocalDpi xmlns:a14="http://schemas.microsoft.com/office/drawing/2010/main" val="0"/>
              </a:ext>
            </a:extLst>
          </a:blip>
          <a:stretch>
            <a:fillRect/>
          </a:stretch>
        </p:blipFill>
        <p:spPr>
          <a:xfrm>
            <a:off x="10716098" y="119102"/>
            <a:ext cx="1191176" cy="997627"/>
          </a:xfrm>
          <a:prstGeom prst="rect">
            <a:avLst/>
          </a:prstGeom>
        </p:spPr>
      </p:pic>
      <p:pic>
        <p:nvPicPr>
          <p:cNvPr id="3" name="Picture 2">
            <a:extLst>
              <a:ext uri="{FF2B5EF4-FFF2-40B4-BE49-F238E27FC236}">
                <a16:creationId xmlns:a16="http://schemas.microsoft.com/office/drawing/2014/main" id="{3B5BE3D8-96EC-4CBD-A1B9-EFB413B76B30}"/>
              </a:ext>
            </a:extLst>
          </p:cNvPr>
          <p:cNvPicPr>
            <a:picLocks noChangeAspect="1"/>
          </p:cNvPicPr>
          <p:nvPr/>
        </p:nvPicPr>
        <p:blipFill>
          <a:blip r:embed="rId3"/>
          <a:stretch>
            <a:fillRect/>
          </a:stretch>
        </p:blipFill>
        <p:spPr>
          <a:xfrm>
            <a:off x="200067" y="119102"/>
            <a:ext cx="1560557" cy="779796"/>
          </a:xfrm>
          <a:prstGeom prst="rect">
            <a:avLst/>
          </a:prstGeom>
        </p:spPr>
      </p:pic>
      <p:sp>
        <p:nvSpPr>
          <p:cNvPr id="24" name="TextBox 23">
            <a:extLst>
              <a:ext uri="{FF2B5EF4-FFF2-40B4-BE49-F238E27FC236}">
                <a16:creationId xmlns:a16="http://schemas.microsoft.com/office/drawing/2014/main" id="{54D0C7BD-5286-433F-984D-5C237E12BDC7}"/>
              </a:ext>
            </a:extLst>
          </p:cNvPr>
          <p:cNvSpPr txBox="1"/>
          <p:nvPr/>
        </p:nvSpPr>
        <p:spPr>
          <a:xfrm>
            <a:off x="1692086" y="522995"/>
            <a:ext cx="8701940" cy="369332"/>
          </a:xfrm>
          <a:prstGeom prst="rect">
            <a:avLst/>
          </a:prstGeom>
          <a:solidFill>
            <a:srgbClr val="0070C0"/>
          </a:solidFill>
          <a:effectLst>
            <a:outerShdw blurRad="50800" dist="38100" dir="2700000" algn="tl" rotWithShape="0">
              <a:prstClr val="black">
                <a:alpha val="40000"/>
              </a:prstClr>
            </a:outerShdw>
          </a:effectLst>
        </p:spPr>
        <p:txBody>
          <a:bodyPr wrap="square" rtlCol="0">
            <a:spAutoFit/>
          </a:bodyPr>
          <a:lstStyle/>
          <a:p>
            <a:pPr algn="ctr"/>
            <a:r>
              <a:rPr lang="en-AU" b="1" dirty="0">
                <a:solidFill>
                  <a:schemeClr val="bg1"/>
                </a:solidFill>
              </a:rPr>
              <a:t>Committee Update Template </a:t>
            </a:r>
          </a:p>
        </p:txBody>
      </p:sp>
      <p:pic>
        <p:nvPicPr>
          <p:cNvPr id="10" name="Picture 9">
            <a:extLst>
              <a:ext uri="{FF2B5EF4-FFF2-40B4-BE49-F238E27FC236}">
                <a16:creationId xmlns:a16="http://schemas.microsoft.com/office/drawing/2014/main" id="{7B0D7703-1845-42A1-BEC1-744B49C75331}"/>
              </a:ext>
            </a:extLst>
          </p:cNvPr>
          <p:cNvPicPr>
            <a:picLocks noChangeAspect="1"/>
          </p:cNvPicPr>
          <p:nvPr/>
        </p:nvPicPr>
        <p:blipFill>
          <a:blip r:embed="rId3"/>
          <a:stretch>
            <a:fillRect/>
          </a:stretch>
        </p:blipFill>
        <p:spPr>
          <a:xfrm>
            <a:off x="352467" y="271502"/>
            <a:ext cx="1560557" cy="779796"/>
          </a:xfrm>
          <a:prstGeom prst="rect">
            <a:avLst/>
          </a:prstGeom>
        </p:spPr>
      </p:pic>
      <p:graphicFrame>
        <p:nvGraphicFramePr>
          <p:cNvPr id="15" name="Table 14">
            <a:extLst>
              <a:ext uri="{FF2B5EF4-FFF2-40B4-BE49-F238E27FC236}">
                <a16:creationId xmlns:a16="http://schemas.microsoft.com/office/drawing/2014/main" id="{6A88D9F3-A6A4-4906-8634-577D1CDD58CB}"/>
              </a:ext>
            </a:extLst>
          </p:cNvPr>
          <p:cNvGraphicFramePr>
            <a:graphicFrameLocks noGrp="1"/>
          </p:cNvGraphicFramePr>
          <p:nvPr/>
        </p:nvGraphicFramePr>
        <p:xfrm>
          <a:off x="3209925" y="2874169"/>
          <a:ext cx="5772150" cy="2254250"/>
        </p:xfrm>
        <a:graphic>
          <a:graphicData uri="http://schemas.openxmlformats.org/drawingml/2006/table">
            <a:tbl>
              <a:tblPr firstRow="1" firstCol="1" bandRow="1"/>
              <a:tblGrid>
                <a:gridCol w="1924050">
                  <a:extLst>
                    <a:ext uri="{9D8B030D-6E8A-4147-A177-3AD203B41FA5}">
                      <a16:colId xmlns:a16="http://schemas.microsoft.com/office/drawing/2014/main" val="3655115843"/>
                    </a:ext>
                  </a:extLst>
                </a:gridCol>
                <a:gridCol w="1924050">
                  <a:extLst>
                    <a:ext uri="{9D8B030D-6E8A-4147-A177-3AD203B41FA5}">
                      <a16:colId xmlns:a16="http://schemas.microsoft.com/office/drawing/2014/main" val="3627634186"/>
                    </a:ext>
                  </a:extLst>
                </a:gridCol>
                <a:gridCol w="1924050">
                  <a:extLst>
                    <a:ext uri="{9D8B030D-6E8A-4147-A177-3AD203B41FA5}">
                      <a16:colId xmlns:a16="http://schemas.microsoft.com/office/drawing/2014/main" val="3034893059"/>
                    </a:ext>
                  </a:extLst>
                </a:gridCol>
              </a:tblGrid>
              <a:tr h="225425">
                <a:tc>
                  <a:txBody>
                    <a:bodyPr/>
                    <a:lstStyle/>
                    <a:p>
                      <a:pPr>
                        <a:spcAft>
                          <a:spcPts val="0"/>
                        </a:spcAft>
                      </a:pPr>
                      <a:r>
                        <a:rPr lang="en-AU" sz="10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Practice Area</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6600"/>
                    </a:solidFill>
                  </a:tcPr>
                </a:tc>
                <a:tc>
                  <a:txBody>
                    <a:bodyPr/>
                    <a:lstStyle/>
                    <a:p>
                      <a:pPr>
                        <a:spcAft>
                          <a:spcPts val="0"/>
                        </a:spcAft>
                      </a:pPr>
                      <a:r>
                        <a:rPr lang="en-AU" sz="10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Focus Area </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6600"/>
                    </a:solidFill>
                  </a:tcPr>
                </a:tc>
                <a:tc>
                  <a:txBody>
                    <a:bodyPr/>
                    <a:lstStyle/>
                    <a:p>
                      <a:pPr>
                        <a:spcAft>
                          <a:spcPts val="0"/>
                        </a:spcAft>
                      </a:pPr>
                      <a:r>
                        <a:rPr lang="en-AU" sz="10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Progress</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6600"/>
                    </a:solidFill>
                  </a:tcPr>
                </a:tc>
                <a:extLst>
                  <a:ext uri="{0D108BD9-81ED-4DB2-BD59-A6C34878D82A}">
                    <a16:rowId xmlns:a16="http://schemas.microsoft.com/office/drawing/2014/main" val="1482361291"/>
                  </a:ext>
                </a:extLst>
              </a:tr>
              <a:tr h="225425">
                <a:tc>
                  <a:txBody>
                    <a:bodyPr/>
                    <a:lstStyle/>
                    <a:p>
                      <a:pPr>
                        <a:spcAft>
                          <a:spcPts val="0"/>
                        </a:spcAft>
                      </a:pPr>
                      <a:r>
                        <a:rPr lang="en-AU" sz="1000" b="1">
                          <a:effectLst/>
                          <a:latin typeface="Arial" panose="020B0604020202020204" pitchFamily="34" charset="0"/>
                          <a:ea typeface="Times New Roman" panose="02020603050405020304" pitchFamily="18" charset="0"/>
                          <a:cs typeface="Times New Roman" panose="02020603050405020304" pitchFamily="18" charset="0"/>
                        </a:rPr>
                        <a:t> </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1000" b="1">
                          <a:effectLst/>
                          <a:latin typeface="Arial" panose="020B0604020202020204" pitchFamily="34" charset="0"/>
                          <a:ea typeface="Times New Roman" panose="02020603050405020304" pitchFamily="18" charset="0"/>
                          <a:cs typeface="Times New Roman" panose="02020603050405020304" pitchFamily="18" charset="0"/>
                        </a:rPr>
                        <a:t> </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1000" b="1">
                          <a:effectLst/>
                          <a:latin typeface="Arial" panose="020B0604020202020204" pitchFamily="34" charset="0"/>
                          <a:ea typeface="Times New Roman" panose="02020603050405020304" pitchFamily="18" charset="0"/>
                          <a:cs typeface="Times New Roman" panose="02020603050405020304" pitchFamily="18" charset="0"/>
                        </a:rPr>
                        <a:t> </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1303732"/>
                  </a:ext>
                </a:extLst>
              </a:tr>
              <a:tr h="225425">
                <a:tc>
                  <a:txBody>
                    <a:bodyPr/>
                    <a:lstStyle/>
                    <a:p>
                      <a:pPr>
                        <a:spcAft>
                          <a:spcPts val="0"/>
                        </a:spcAft>
                      </a:pPr>
                      <a:r>
                        <a:rPr lang="en-AU" sz="1000" b="1">
                          <a:effectLst/>
                          <a:latin typeface="Arial" panose="020B0604020202020204" pitchFamily="34" charset="0"/>
                          <a:ea typeface="Times New Roman" panose="02020603050405020304" pitchFamily="18" charset="0"/>
                          <a:cs typeface="Times New Roman" panose="02020603050405020304" pitchFamily="18" charset="0"/>
                        </a:rPr>
                        <a:t> </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1000" b="1">
                          <a:effectLst/>
                          <a:latin typeface="Arial" panose="020B0604020202020204" pitchFamily="34" charset="0"/>
                          <a:ea typeface="Times New Roman" panose="02020603050405020304" pitchFamily="18" charset="0"/>
                          <a:cs typeface="Times New Roman" panose="02020603050405020304" pitchFamily="18" charset="0"/>
                        </a:rPr>
                        <a:t> </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1000" b="1">
                          <a:effectLst/>
                          <a:latin typeface="Arial" panose="020B0604020202020204" pitchFamily="34" charset="0"/>
                          <a:ea typeface="Times New Roman" panose="02020603050405020304" pitchFamily="18" charset="0"/>
                          <a:cs typeface="Times New Roman" panose="02020603050405020304" pitchFamily="18" charset="0"/>
                        </a:rPr>
                        <a:t> </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9453850"/>
                  </a:ext>
                </a:extLst>
              </a:tr>
              <a:tr h="225425">
                <a:tc>
                  <a:txBody>
                    <a:bodyPr/>
                    <a:lstStyle/>
                    <a:p>
                      <a:pPr>
                        <a:spcAft>
                          <a:spcPts val="0"/>
                        </a:spcAft>
                      </a:pPr>
                      <a:r>
                        <a:rPr lang="en-AU" sz="1000" b="1">
                          <a:effectLst/>
                          <a:latin typeface="Arial" panose="020B0604020202020204" pitchFamily="34" charset="0"/>
                          <a:ea typeface="Times New Roman" panose="02020603050405020304" pitchFamily="18" charset="0"/>
                          <a:cs typeface="Times New Roman" panose="02020603050405020304" pitchFamily="18" charset="0"/>
                        </a:rPr>
                        <a:t> </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1000" b="1">
                          <a:effectLst/>
                          <a:latin typeface="Arial" panose="020B0604020202020204" pitchFamily="34" charset="0"/>
                          <a:ea typeface="Times New Roman" panose="02020603050405020304" pitchFamily="18" charset="0"/>
                          <a:cs typeface="Times New Roman" panose="02020603050405020304" pitchFamily="18" charset="0"/>
                        </a:rPr>
                        <a:t> </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1000" b="1">
                          <a:effectLst/>
                          <a:latin typeface="Arial" panose="020B0604020202020204" pitchFamily="34" charset="0"/>
                          <a:ea typeface="Times New Roman" panose="02020603050405020304" pitchFamily="18" charset="0"/>
                          <a:cs typeface="Times New Roman" panose="02020603050405020304" pitchFamily="18" charset="0"/>
                        </a:rPr>
                        <a:t> </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9018090"/>
                  </a:ext>
                </a:extLst>
              </a:tr>
              <a:tr h="225425">
                <a:tc>
                  <a:txBody>
                    <a:bodyPr/>
                    <a:lstStyle/>
                    <a:p>
                      <a:pPr>
                        <a:spcAft>
                          <a:spcPts val="0"/>
                        </a:spcAft>
                      </a:pPr>
                      <a:r>
                        <a:rPr lang="en-AU" sz="1000" b="1">
                          <a:effectLst/>
                          <a:latin typeface="Arial" panose="020B0604020202020204" pitchFamily="34" charset="0"/>
                          <a:ea typeface="Times New Roman" panose="02020603050405020304" pitchFamily="18" charset="0"/>
                          <a:cs typeface="Times New Roman" panose="02020603050405020304" pitchFamily="18" charset="0"/>
                        </a:rPr>
                        <a:t> </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1000" b="1">
                          <a:effectLst/>
                          <a:latin typeface="Arial" panose="020B0604020202020204" pitchFamily="34" charset="0"/>
                          <a:ea typeface="Times New Roman" panose="02020603050405020304" pitchFamily="18" charset="0"/>
                          <a:cs typeface="Times New Roman" panose="02020603050405020304" pitchFamily="18" charset="0"/>
                        </a:rPr>
                        <a:t> </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1000" b="1">
                          <a:effectLst/>
                          <a:latin typeface="Arial" panose="020B0604020202020204" pitchFamily="34" charset="0"/>
                          <a:ea typeface="Times New Roman" panose="02020603050405020304" pitchFamily="18" charset="0"/>
                          <a:cs typeface="Times New Roman" panose="02020603050405020304" pitchFamily="18" charset="0"/>
                        </a:rPr>
                        <a:t> </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4272092"/>
                  </a:ext>
                </a:extLst>
              </a:tr>
              <a:tr h="225425">
                <a:tc>
                  <a:txBody>
                    <a:bodyPr/>
                    <a:lstStyle/>
                    <a:p>
                      <a:pPr>
                        <a:spcAft>
                          <a:spcPts val="0"/>
                        </a:spcAft>
                      </a:pPr>
                      <a:r>
                        <a:rPr lang="en-AU" sz="1000" b="1">
                          <a:effectLst/>
                          <a:latin typeface="Arial" panose="020B0604020202020204" pitchFamily="34" charset="0"/>
                          <a:ea typeface="Times New Roman" panose="02020603050405020304" pitchFamily="18" charset="0"/>
                          <a:cs typeface="Times New Roman" panose="02020603050405020304" pitchFamily="18" charset="0"/>
                        </a:rPr>
                        <a:t> </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1000" b="1">
                          <a:effectLst/>
                          <a:latin typeface="Arial" panose="020B0604020202020204" pitchFamily="34" charset="0"/>
                          <a:ea typeface="Times New Roman" panose="02020603050405020304" pitchFamily="18" charset="0"/>
                          <a:cs typeface="Times New Roman" panose="02020603050405020304" pitchFamily="18" charset="0"/>
                        </a:rPr>
                        <a:t> </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1000" b="1">
                          <a:effectLst/>
                          <a:latin typeface="Arial" panose="020B0604020202020204" pitchFamily="34" charset="0"/>
                          <a:ea typeface="Times New Roman" panose="02020603050405020304" pitchFamily="18" charset="0"/>
                          <a:cs typeface="Times New Roman" panose="02020603050405020304" pitchFamily="18" charset="0"/>
                        </a:rPr>
                        <a:t> </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9563638"/>
                  </a:ext>
                </a:extLst>
              </a:tr>
              <a:tr h="225425">
                <a:tc>
                  <a:txBody>
                    <a:bodyPr/>
                    <a:lstStyle/>
                    <a:p>
                      <a:pPr>
                        <a:spcAft>
                          <a:spcPts val="0"/>
                        </a:spcAft>
                      </a:pPr>
                      <a:r>
                        <a:rPr lang="en-AU" sz="1000" b="1">
                          <a:effectLst/>
                          <a:latin typeface="Arial" panose="020B0604020202020204" pitchFamily="34" charset="0"/>
                          <a:ea typeface="Times New Roman" panose="02020603050405020304" pitchFamily="18" charset="0"/>
                          <a:cs typeface="Times New Roman" panose="02020603050405020304" pitchFamily="18" charset="0"/>
                        </a:rPr>
                        <a:t> </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1000" b="1">
                          <a:effectLst/>
                          <a:latin typeface="Arial" panose="020B0604020202020204" pitchFamily="34" charset="0"/>
                          <a:ea typeface="Times New Roman" panose="02020603050405020304" pitchFamily="18" charset="0"/>
                          <a:cs typeface="Times New Roman" panose="02020603050405020304" pitchFamily="18" charset="0"/>
                        </a:rPr>
                        <a:t> </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1000" b="1">
                          <a:effectLst/>
                          <a:latin typeface="Arial" panose="020B0604020202020204" pitchFamily="34" charset="0"/>
                          <a:ea typeface="Times New Roman" panose="02020603050405020304" pitchFamily="18" charset="0"/>
                          <a:cs typeface="Times New Roman" panose="02020603050405020304" pitchFamily="18" charset="0"/>
                        </a:rPr>
                        <a:t> </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90536826"/>
                  </a:ext>
                </a:extLst>
              </a:tr>
              <a:tr h="225425">
                <a:tc>
                  <a:txBody>
                    <a:bodyPr/>
                    <a:lstStyle/>
                    <a:p>
                      <a:pPr>
                        <a:spcAft>
                          <a:spcPts val="0"/>
                        </a:spcAft>
                      </a:pPr>
                      <a:r>
                        <a:rPr lang="en-AU" sz="1000" b="1">
                          <a:effectLst/>
                          <a:latin typeface="Arial" panose="020B0604020202020204" pitchFamily="34" charset="0"/>
                          <a:ea typeface="Times New Roman" panose="02020603050405020304" pitchFamily="18" charset="0"/>
                          <a:cs typeface="Times New Roman" panose="02020603050405020304" pitchFamily="18" charset="0"/>
                        </a:rPr>
                        <a:t> </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1000" b="1">
                          <a:effectLst/>
                          <a:latin typeface="Arial" panose="020B0604020202020204" pitchFamily="34" charset="0"/>
                          <a:ea typeface="Times New Roman" panose="02020603050405020304" pitchFamily="18" charset="0"/>
                          <a:cs typeface="Times New Roman" panose="02020603050405020304" pitchFamily="18" charset="0"/>
                        </a:rPr>
                        <a:t> </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1000" b="1">
                          <a:effectLst/>
                          <a:latin typeface="Arial" panose="020B0604020202020204" pitchFamily="34" charset="0"/>
                          <a:ea typeface="Times New Roman" panose="02020603050405020304" pitchFamily="18" charset="0"/>
                          <a:cs typeface="Times New Roman" panose="02020603050405020304" pitchFamily="18" charset="0"/>
                        </a:rPr>
                        <a:t> </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5792947"/>
                  </a:ext>
                </a:extLst>
              </a:tr>
              <a:tr h="225425">
                <a:tc>
                  <a:txBody>
                    <a:bodyPr/>
                    <a:lstStyle/>
                    <a:p>
                      <a:pPr>
                        <a:spcAft>
                          <a:spcPts val="0"/>
                        </a:spcAft>
                      </a:pPr>
                      <a:r>
                        <a:rPr lang="en-AU" sz="1000" b="1">
                          <a:effectLst/>
                          <a:latin typeface="Arial" panose="020B0604020202020204" pitchFamily="34" charset="0"/>
                          <a:ea typeface="Times New Roman" panose="02020603050405020304" pitchFamily="18" charset="0"/>
                          <a:cs typeface="Times New Roman" panose="02020603050405020304" pitchFamily="18" charset="0"/>
                        </a:rPr>
                        <a:t> </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1000" b="1">
                          <a:effectLst/>
                          <a:latin typeface="Arial" panose="020B0604020202020204" pitchFamily="34" charset="0"/>
                          <a:ea typeface="Times New Roman" panose="02020603050405020304" pitchFamily="18" charset="0"/>
                          <a:cs typeface="Times New Roman" panose="02020603050405020304" pitchFamily="18" charset="0"/>
                        </a:rPr>
                        <a:t> </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1000" b="1">
                          <a:effectLst/>
                          <a:latin typeface="Arial" panose="020B0604020202020204" pitchFamily="34" charset="0"/>
                          <a:ea typeface="Times New Roman" panose="02020603050405020304" pitchFamily="18" charset="0"/>
                          <a:cs typeface="Times New Roman" panose="02020603050405020304" pitchFamily="18" charset="0"/>
                        </a:rPr>
                        <a:t> </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9718886"/>
                  </a:ext>
                </a:extLst>
              </a:tr>
              <a:tr h="225425">
                <a:tc>
                  <a:txBody>
                    <a:bodyPr/>
                    <a:lstStyle/>
                    <a:p>
                      <a:pPr>
                        <a:spcAft>
                          <a:spcPts val="0"/>
                        </a:spcAft>
                      </a:pPr>
                      <a:r>
                        <a:rPr lang="en-AU" sz="1000" b="1">
                          <a:effectLst/>
                          <a:latin typeface="Arial" panose="020B0604020202020204" pitchFamily="34" charset="0"/>
                          <a:ea typeface="Times New Roman" panose="02020603050405020304" pitchFamily="18" charset="0"/>
                          <a:cs typeface="Times New Roman" panose="02020603050405020304" pitchFamily="18" charset="0"/>
                        </a:rPr>
                        <a:t> </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1000" b="1">
                          <a:effectLst/>
                          <a:latin typeface="Arial" panose="020B0604020202020204" pitchFamily="34" charset="0"/>
                          <a:ea typeface="Times New Roman" panose="02020603050405020304" pitchFamily="18" charset="0"/>
                          <a:cs typeface="Times New Roman" panose="02020603050405020304" pitchFamily="18" charset="0"/>
                        </a:rPr>
                        <a:t> </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1000" b="1" dirty="0">
                          <a:effectLst/>
                          <a:latin typeface="Arial" panose="020B0604020202020204" pitchFamily="34" charset="0"/>
                          <a:ea typeface="Times New Roman" panose="02020603050405020304" pitchFamily="18" charset="0"/>
                          <a:cs typeface="Times New Roman" panose="02020603050405020304" pitchFamily="18" charset="0"/>
                        </a:rPr>
                        <a:t> </a:t>
                      </a:r>
                      <a:endParaRPr lang="en-A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5534865"/>
                  </a:ext>
                </a:extLst>
              </a:tr>
            </a:tbl>
          </a:graphicData>
        </a:graphic>
      </p:graphicFrame>
      <p:sp>
        <p:nvSpPr>
          <p:cNvPr id="16" name="Rectangle 4">
            <a:extLst>
              <a:ext uri="{FF2B5EF4-FFF2-40B4-BE49-F238E27FC236}">
                <a16:creationId xmlns:a16="http://schemas.microsoft.com/office/drawing/2014/main" id="{F6AFB34C-AD49-4166-A7E8-C29B2F06EC9D}"/>
              </a:ext>
            </a:extLst>
          </p:cNvPr>
          <p:cNvSpPr>
            <a:spLocks noChangeArrowheads="1"/>
          </p:cNvSpPr>
          <p:nvPr/>
        </p:nvSpPr>
        <p:spPr bwMode="auto">
          <a:xfrm>
            <a:off x="2789895" y="1415971"/>
            <a:ext cx="6506321" cy="517064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Name of Supervisor_______________________________________________________</a:t>
            </a:r>
            <a:endParaRPr kumimoji="0" lang="en-AU"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Name of Supervisee_______________________________________________________</a:t>
            </a:r>
            <a:endParaRPr kumimoji="0" lang="en-AU"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Date of Supervision_______________________________________________________</a:t>
            </a:r>
            <a:endParaRPr kumimoji="0" lang="en-AU"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Relevant issues:</a:t>
            </a:r>
            <a:endParaRPr kumimoji="0" lang="en-AU"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Key risks:</a:t>
            </a:r>
            <a:endParaRPr kumimoji="0" lang="en-AU"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AU" altLang="en-US"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AU" altLang="en-US" sz="1000" b="1"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Annual Plan Tracking Table:</a:t>
            </a:r>
            <a:endParaRPr kumimoji="0" lang="en-AU"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AU" altLang="en-US"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AU" altLang="en-US" sz="1000" b="1"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AU" altLang="en-US"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AU" altLang="en-US" sz="1000" b="1"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AU" altLang="en-US"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AU" altLang="en-US" sz="1000" b="1"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AU" altLang="en-US"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AU" altLang="en-US" sz="1000" b="1"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AU" altLang="en-US"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AU" altLang="en-US" sz="1000" b="1"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AU" altLang="en-US"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AU" altLang="en-US" sz="1000" b="1"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AU" altLang="en-US"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AU" altLang="en-US" sz="1000" b="1"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AU" altLang="en-US" sz="1000" b="1"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AU" altLang="en-US" sz="1000" b="1"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AU" altLang="en-US" sz="1000" b="1"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AU" altLang="en-US" sz="1000" b="1"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AU" altLang="en-US" sz="1000" b="1"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Actions for Committee:</a:t>
            </a:r>
            <a:endParaRPr kumimoji="0" lang="en-AU"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AU" altLang="en-US"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AU" altLang="en-US"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AU" altLang="en-US" sz="1000" b="1"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Supervisee Signature					Date</a:t>
            </a:r>
            <a:endParaRPr kumimoji="0" lang="en-AU"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Supervisor Signature					Date</a:t>
            </a:r>
            <a:endParaRPr kumimoji="0" lang="en-AU"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51377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35F9D8F-4900-4459-9F4F-05B9C32221BF}"/>
              </a:ext>
            </a:extLst>
          </p:cNvPr>
          <p:cNvPicPr/>
          <p:nvPr/>
        </p:nvPicPr>
        <p:blipFill>
          <a:blip r:embed="rId2">
            <a:extLst>
              <a:ext uri="{28A0092B-C50C-407E-A947-70E740481C1C}">
                <a14:useLocalDpi xmlns:a14="http://schemas.microsoft.com/office/drawing/2010/main" val="0"/>
              </a:ext>
            </a:extLst>
          </a:blip>
          <a:stretch>
            <a:fillRect/>
          </a:stretch>
        </p:blipFill>
        <p:spPr>
          <a:xfrm>
            <a:off x="10716098" y="119102"/>
            <a:ext cx="1191176" cy="997627"/>
          </a:xfrm>
          <a:prstGeom prst="rect">
            <a:avLst/>
          </a:prstGeom>
        </p:spPr>
      </p:pic>
      <p:pic>
        <p:nvPicPr>
          <p:cNvPr id="3" name="Picture 2">
            <a:extLst>
              <a:ext uri="{FF2B5EF4-FFF2-40B4-BE49-F238E27FC236}">
                <a16:creationId xmlns:a16="http://schemas.microsoft.com/office/drawing/2014/main" id="{3B5BE3D8-96EC-4CBD-A1B9-EFB413B76B30}"/>
              </a:ext>
            </a:extLst>
          </p:cNvPr>
          <p:cNvPicPr>
            <a:picLocks noChangeAspect="1"/>
          </p:cNvPicPr>
          <p:nvPr/>
        </p:nvPicPr>
        <p:blipFill>
          <a:blip r:embed="rId3"/>
          <a:stretch>
            <a:fillRect/>
          </a:stretch>
        </p:blipFill>
        <p:spPr>
          <a:xfrm>
            <a:off x="200067" y="119102"/>
            <a:ext cx="1560557" cy="779796"/>
          </a:xfrm>
          <a:prstGeom prst="rect">
            <a:avLst/>
          </a:prstGeom>
        </p:spPr>
      </p:pic>
      <p:sp>
        <p:nvSpPr>
          <p:cNvPr id="24" name="TextBox 23">
            <a:extLst>
              <a:ext uri="{FF2B5EF4-FFF2-40B4-BE49-F238E27FC236}">
                <a16:creationId xmlns:a16="http://schemas.microsoft.com/office/drawing/2014/main" id="{54D0C7BD-5286-433F-984D-5C237E12BDC7}"/>
              </a:ext>
            </a:extLst>
          </p:cNvPr>
          <p:cNvSpPr txBox="1"/>
          <p:nvPr/>
        </p:nvSpPr>
        <p:spPr>
          <a:xfrm>
            <a:off x="1692086" y="522995"/>
            <a:ext cx="8701940" cy="369332"/>
          </a:xfrm>
          <a:prstGeom prst="rect">
            <a:avLst/>
          </a:prstGeom>
          <a:solidFill>
            <a:srgbClr val="0070C0"/>
          </a:solidFill>
          <a:effectLst>
            <a:outerShdw blurRad="50800" dist="38100" dir="2700000" algn="tl" rotWithShape="0">
              <a:prstClr val="black">
                <a:alpha val="40000"/>
              </a:prstClr>
            </a:outerShdw>
          </a:effectLst>
        </p:spPr>
        <p:txBody>
          <a:bodyPr wrap="square" rtlCol="0">
            <a:spAutoFit/>
          </a:bodyPr>
          <a:lstStyle/>
          <a:p>
            <a:pPr algn="ctr"/>
            <a:r>
              <a:rPr lang="en-AU" b="1" dirty="0">
                <a:solidFill>
                  <a:schemeClr val="bg1"/>
                </a:solidFill>
              </a:rPr>
              <a:t>Activity</a:t>
            </a:r>
          </a:p>
        </p:txBody>
      </p:sp>
      <p:pic>
        <p:nvPicPr>
          <p:cNvPr id="10" name="Picture 9">
            <a:extLst>
              <a:ext uri="{FF2B5EF4-FFF2-40B4-BE49-F238E27FC236}">
                <a16:creationId xmlns:a16="http://schemas.microsoft.com/office/drawing/2014/main" id="{7B0D7703-1845-42A1-BEC1-744B49C75331}"/>
              </a:ext>
            </a:extLst>
          </p:cNvPr>
          <p:cNvPicPr>
            <a:picLocks noChangeAspect="1"/>
          </p:cNvPicPr>
          <p:nvPr/>
        </p:nvPicPr>
        <p:blipFill>
          <a:blip r:embed="rId3"/>
          <a:stretch>
            <a:fillRect/>
          </a:stretch>
        </p:blipFill>
        <p:spPr>
          <a:xfrm>
            <a:off x="352467" y="271502"/>
            <a:ext cx="1560557" cy="779796"/>
          </a:xfrm>
          <a:prstGeom prst="rect">
            <a:avLst/>
          </a:prstGeom>
        </p:spPr>
      </p:pic>
      <p:sp>
        <p:nvSpPr>
          <p:cNvPr id="2" name="TextBox 1">
            <a:extLst>
              <a:ext uri="{FF2B5EF4-FFF2-40B4-BE49-F238E27FC236}">
                <a16:creationId xmlns:a16="http://schemas.microsoft.com/office/drawing/2014/main" id="{FB679C5D-A98D-4839-B9E0-5A04426B1417}"/>
              </a:ext>
            </a:extLst>
          </p:cNvPr>
          <p:cNvSpPr txBox="1"/>
          <p:nvPr/>
        </p:nvSpPr>
        <p:spPr>
          <a:xfrm>
            <a:off x="2630185" y="1263719"/>
            <a:ext cx="7304926" cy="1384995"/>
          </a:xfrm>
          <a:prstGeom prst="rect">
            <a:avLst/>
          </a:prstGeom>
          <a:noFill/>
        </p:spPr>
        <p:txBody>
          <a:bodyPr wrap="square" rtlCol="0">
            <a:spAutoFit/>
          </a:bodyPr>
          <a:lstStyle/>
          <a:p>
            <a:pPr algn="ctr"/>
            <a:r>
              <a:rPr lang="en-AU" sz="2800" dirty="0"/>
              <a:t>Using the Supervision Framework determine which component of supervision is most appropriate for the following scenarios. </a:t>
            </a:r>
          </a:p>
        </p:txBody>
      </p:sp>
      <p:sp>
        <p:nvSpPr>
          <p:cNvPr id="9" name="TextBox 8">
            <a:extLst>
              <a:ext uri="{FF2B5EF4-FFF2-40B4-BE49-F238E27FC236}">
                <a16:creationId xmlns:a16="http://schemas.microsoft.com/office/drawing/2014/main" id="{95E6957B-07C0-491D-9719-4B81FD0EDF13}"/>
              </a:ext>
            </a:extLst>
          </p:cNvPr>
          <p:cNvSpPr txBox="1"/>
          <p:nvPr/>
        </p:nvSpPr>
        <p:spPr>
          <a:xfrm>
            <a:off x="2630185" y="4413300"/>
            <a:ext cx="7304926" cy="1384995"/>
          </a:xfrm>
          <a:prstGeom prst="rect">
            <a:avLst/>
          </a:prstGeom>
          <a:noFill/>
        </p:spPr>
        <p:txBody>
          <a:bodyPr wrap="square" rtlCol="0">
            <a:spAutoFit/>
          </a:bodyPr>
          <a:lstStyle/>
          <a:p>
            <a:pPr algn="ctr"/>
            <a:r>
              <a:rPr lang="en-AU" sz="2800" dirty="0"/>
              <a:t>List three possible scenarios relevant to supervision and determine the most appropriate response.</a:t>
            </a:r>
          </a:p>
        </p:txBody>
      </p:sp>
    </p:spTree>
    <p:extLst>
      <p:ext uri="{BB962C8B-B14F-4D97-AF65-F5344CB8AC3E}">
        <p14:creationId xmlns:p14="http://schemas.microsoft.com/office/powerpoint/2010/main" val="34414450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35F9D8F-4900-4459-9F4F-05B9C32221BF}"/>
              </a:ext>
            </a:extLst>
          </p:cNvPr>
          <p:cNvPicPr/>
          <p:nvPr/>
        </p:nvPicPr>
        <p:blipFill>
          <a:blip r:embed="rId2">
            <a:extLst>
              <a:ext uri="{28A0092B-C50C-407E-A947-70E740481C1C}">
                <a14:useLocalDpi xmlns:a14="http://schemas.microsoft.com/office/drawing/2010/main" val="0"/>
              </a:ext>
            </a:extLst>
          </a:blip>
          <a:stretch>
            <a:fillRect/>
          </a:stretch>
        </p:blipFill>
        <p:spPr>
          <a:xfrm>
            <a:off x="10716098" y="119102"/>
            <a:ext cx="1191176" cy="997627"/>
          </a:xfrm>
          <a:prstGeom prst="rect">
            <a:avLst/>
          </a:prstGeom>
        </p:spPr>
      </p:pic>
      <p:pic>
        <p:nvPicPr>
          <p:cNvPr id="3" name="Picture 2">
            <a:extLst>
              <a:ext uri="{FF2B5EF4-FFF2-40B4-BE49-F238E27FC236}">
                <a16:creationId xmlns:a16="http://schemas.microsoft.com/office/drawing/2014/main" id="{3B5BE3D8-96EC-4CBD-A1B9-EFB413B76B30}"/>
              </a:ext>
            </a:extLst>
          </p:cNvPr>
          <p:cNvPicPr>
            <a:picLocks noChangeAspect="1"/>
          </p:cNvPicPr>
          <p:nvPr/>
        </p:nvPicPr>
        <p:blipFill>
          <a:blip r:embed="rId3"/>
          <a:stretch>
            <a:fillRect/>
          </a:stretch>
        </p:blipFill>
        <p:spPr>
          <a:xfrm>
            <a:off x="200067" y="119102"/>
            <a:ext cx="1560557" cy="779796"/>
          </a:xfrm>
          <a:prstGeom prst="rect">
            <a:avLst/>
          </a:prstGeom>
        </p:spPr>
      </p:pic>
      <p:sp>
        <p:nvSpPr>
          <p:cNvPr id="24" name="TextBox 23">
            <a:extLst>
              <a:ext uri="{FF2B5EF4-FFF2-40B4-BE49-F238E27FC236}">
                <a16:creationId xmlns:a16="http://schemas.microsoft.com/office/drawing/2014/main" id="{54D0C7BD-5286-433F-984D-5C237E12BDC7}"/>
              </a:ext>
            </a:extLst>
          </p:cNvPr>
          <p:cNvSpPr txBox="1"/>
          <p:nvPr/>
        </p:nvSpPr>
        <p:spPr>
          <a:xfrm>
            <a:off x="1692086" y="522995"/>
            <a:ext cx="8701940" cy="369332"/>
          </a:xfrm>
          <a:prstGeom prst="rect">
            <a:avLst/>
          </a:prstGeom>
          <a:solidFill>
            <a:srgbClr val="0070C0"/>
          </a:solidFill>
          <a:effectLst>
            <a:outerShdw blurRad="50800" dist="38100" dir="2700000" algn="tl" rotWithShape="0">
              <a:prstClr val="black">
                <a:alpha val="40000"/>
              </a:prstClr>
            </a:outerShdw>
          </a:effectLst>
        </p:spPr>
        <p:txBody>
          <a:bodyPr wrap="square" rtlCol="0">
            <a:spAutoFit/>
          </a:bodyPr>
          <a:lstStyle/>
          <a:p>
            <a:pPr algn="ctr"/>
            <a:r>
              <a:rPr lang="en-AU" b="1" dirty="0">
                <a:solidFill>
                  <a:schemeClr val="bg1"/>
                </a:solidFill>
              </a:rPr>
              <a:t>Engaging in Supervision </a:t>
            </a:r>
          </a:p>
        </p:txBody>
      </p:sp>
      <p:pic>
        <p:nvPicPr>
          <p:cNvPr id="10" name="Picture 9">
            <a:extLst>
              <a:ext uri="{FF2B5EF4-FFF2-40B4-BE49-F238E27FC236}">
                <a16:creationId xmlns:a16="http://schemas.microsoft.com/office/drawing/2014/main" id="{7B0D7703-1845-42A1-BEC1-744B49C75331}"/>
              </a:ext>
            </a:extLst>
          </p:cNvPr>
          <p:cNvPicPr>
            <a:picLocks noChangeAspect="1"/>
          </p:cNvPicPr>
          <p:nvPr/>
        </p:nvPicPr>
        <p:blipFill>
          <a:blip r:embed="rId3"/>
          <a:stretch>
            <a:fillRect/>
          </a:stretch>
        </p:blipFill>
        <p:spPr>
          <a:xfrm>
            <a:off x="352467" y="271502"/>
            <a:ext cx="1560557" cy="779796"/>
          </a:xfrm>
          <a:prstGeom prst="rect">
            <a:avLst/>
          </a:prstGeom>
        </p:spPr>
      </p:pic>
      <p:sp>
        <p:nvSpPr>
          <p:cNvPr id="5" name="TextBox 4">
            <a:extLst>
              <a:ext uri="{FF2B5EF4-FFF2-40B4-BE49-F238E27FC236}">
                <a16:creationId xmlns:a16="http://schemas.microsoft.com/office/drawing/2014/main" id="{27091F49-DDC1-47A2-B179-DCCB6B8FE8E1}"/>
              </a:ext>
            </a:extLst>
          </p:cNvPr>
          <p:cNvSpPr txBox="1"/>
          <p:nvPr/>
        </p:nvSpPr>
        <p:spPr>
          <a:xfrm>
            <a:off x="3384690" y="1116729"/>
            <a:ext cx="7009336" cy="6155531"/>
          </a:xfrm>
          <a:prstGeom prst="rect">
            <a:avLst/>
          </a:prstGeom>
          <a:noFill/>
        </p:spPr>
        <p:txBody>
          <a:bodyPr wrap="square" rtlCol="0">
            <a:spAutoFit/>
          </a:bodyPr>
          <a:lstStyle/>
          <a:p>
            <a:r>
              <a:rPr lang="en-AU" sz="2800" b="1" dirty="0">
                <a:solidFill>
                  <a:srgbClr val="FF6600"/>
                </a:solidFill>
              </a:rPr>
              <a:t>10 things to remember for a successful supervision partnership</a:t>
            </a:r>
            <a:r>
              <a:rPr lang="en-AU" dirty="0"/>
              <a:t>.</a:t>
            </a:r>
          </a:p>
          <a:p>
            <a:endParaRPr lang="en-AU" dirty="0"/>
          </a:p>
          <a:p>
            <a:pPr marL="342900" indent="-342900">
              <a:buAutoNum type="arabicPeriod"/>
            </a:pPr>
            <a:r>
              <a:rPr lang="en-AU" sz="3200" dirty="0"/>
              <a:t>Respect </a:t>
            </a:r>
          </a:p>
          <a:p>
            <a:pPr marL="342900" indent="-342900">
              <a:buAutoNum type="arabicPeriod"/>
            </a:pPr>
            <a:r>
              <a:rPr lang="en-AU" sz="2800" dirty="0"/>
              <a:t>Transparency</a:t>
            </a:r>
          </a:p>
          <a:p>
            <a:pPr marL="342900" indent="-342900">
              <a:buAutoNum type="arabicPeriod"/>
            </a:pPr>
            <a:r>
              <a:rPr lang="en-AU" sz="2800" dirty="0"/>
              <a:t>Honesty</a:t>
            </a:r>
          </a:p>
          <a:p>
            <a:pPr marL="342900" indent="-342900">
              <a:buAutoNum type="arabicPeriod"/>
            </a:pPr>
            <a:r>
              <a:rPr lang="en-AU" sz="2800" dirty="0"/>
              <a:t>Confidentiality</a:t>
            </a:r>
          </a:p>
          <a:p>
            <a:pPr marL="342900" indent="-342900">
              <a:buAutoNum type="arabicPeriod"/>
            </a:pPr>
            <a:r>
              <a:rPr lang="en-AU" sz="2800" dirty="0"/>
              <a:t>Judgement free</a:t>
            </a:r>
          </a:p>
          <a:p>
            <a:pPr marL="342900" indent="-342900">
              <a:buAutoNum type="arabicPeriod"/>
            </a:pPr>
            <a:r>
              <a:rPr lang="en-AU" sz="2800" dirty="0"/>
              <a:t>Professional boundaries</a:t>
            </a:r>
          </a:p>
          <a:p>
            <a:pPr marL="342900" indent="-342900">
              <a:buAutoNum type="arabicPeriod"/>
            </a:pPr>
            <a:r>
              <a:rPr lang="en-AU" sz="2800" dirty="0"/>
              <a:t>Conflict of interest</a:t>
            </a:r>
          </a:p>
          <a:p>
            <a:pPr marL="342900" indent="-342900">
              <a:buAutoNum type="arabicPeriod"/>
            </a:pPr>
            <a:r>
              <a:rPr lang="en-AU" sz="2800" dirty="0"/>
              <a:t>Communication</a:t>
            </a:r>
          </a:p>
          <a:p>
            <a:pPr marL="342900" indent="-342900">
              <a:buAutoNum type="arabicPeriod"/>
            </a:pPr>
            <a:r>
              <a:rPr lang="en-AU" sz="2800" dirty="0"/>
              <a:t>Records</a:t>
            </a:r>
          </a:p>
          <a:p>
            <a:pPr marL="342900" indent="-342900">
              <a:buAutoNum type="arabicPeriod"/>
            </a:pPr>
            <a:r>
              <a:rPr lang="en-AU" sz="2800" dirty="0"/>
              <a:t>Escalate concerns and risks</a:t>
            </a:r>
          </a:p>
          <a:p>
            <a:endParaRPr lang="en-AU" dirty="0"/>
          </a:p>
          <a:p>
            <a:r>
              <a:rPr lang="en-AU" dirty="0"/>
              <a:t> </a:t>
            </a:r>
          </a:p>
        </p:txBody>
      </p:sp>
    </p:spTree>
    <p:extLst>
      <p:ext uri="{BB962C8B-B14F-4D97-AF65-F5344CB8AC3E}">
        <p14:creationId xmlns:p14="http://schemas.microsoft.com/office/powerpoint/2010/main" val="29242418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35F9D8F-4900-4459-9F4F-05B9C32221BF}"/>
              </a:ext>
            </a:extLst>
          </p:cNvPr>
          <p:cNvPicPr/>
          <p:nvPr/>
        </p:nvPicPr>
        <p:blipFill>
          <a:blip r:embed="rId2">
            <a:extLst>
              <a:ext uri="{28A0092B-C50C-407E-A947-70E740481C1C}">
                <a14:useLocalDpi xmlns:a14="http://schemas.microsoft.com/office/drawing/2010/main" val="0"/>
              </a:ext>
            </a:extLst>
          </a:blip>
          <a:stretch>
            <a:fillRect/>
          </a:stretch>
        </p:blipFill>
        <p:spPr>
          <a:xfrm>
            <a:off x="10716098" y="119102"/>
            <a:ext cx="1191176" cy="997627"/>
          </a:xfrm>
          <a:prstGeom prst="rect">
            <a:avLst/>
          </a:prstGeom>
        </p:spPr>
      </p:pic>
      <p:pic>
        <p:nvPicPr>
          <p:cNvPr id="3" name="Picture 2">
            <a:extLst>
              <a:ext uri="{FF2B5EF4-FFF2-40B4-BE49-F238E27FC236}">
                <a16:creationId xmlns:a16="http://schemas.microsoft.com/office/drawing/2014/main" id="{3B5BE3D8-96EC-4CBD-A1B9-EFB413B76B30}"/>
              </a:ext>
            </a:extLst>
          </p:cNvPr>
          <p:cNvPicPr>
            <a:picLocks noChangeAspect="1"/>
          </p:cNvPicPr>
          <p:nvPr/>
        </p:nvPicPr>
        <p:blipFill>
          <a:blip r:embed="rId3"/>
          <a:stretch>
            <a:fillRect/>
          </a:stretch>
        </p:blipFill>
        <p:spPr>
          <a:xfrm>
            <a:off x="200067" y="119102"/>
            <a:ext cx="1560557" cy="779796"/>
          </a:xfrm>
          <a:prstGeom prst="rect">
            <a:avLst/>
          </a:prstGeom>
        </p:spPr>
      </p:pic>
      <p:sp>
        <p:nvSpPr>
          <p:cNvPr id="24" name="TextBox 23">
            <a:extLst>
              <a:ext uri="{FF2B5EF4-FFF2-40B4-BE49-F238E27FC236}">
                <a16:creationId xmlns:a16="http://schemas.microsoft.com/office/drawing/2014/main" id="{54D0C7BD-5286-433F-984D-5C237E12BDC7}"/>
              </a:ext>
            </a:extLst>
          </p:cNvPr>
          <p:cNvSpPr txBox="1"/>
          <p:nvPr/>
        </p:nvSpPr>
        <p:spPr>
          <a:xfrm>
            <a:off x="1692086" y="522995"/>
            <a:ext cx="8701940" cy="369332"/>
          </a:xfrm>
          <a:prstGeom prst="rect">
            <a:avLst/>
          </a:prstGeom>
          <a:solidFill>
            <a:srgbClr val="0070C0"/>
          </a:solidFill>
          <a:effectLst>
            <a:outerShdw blurRad="50800" dist="38100" dir="2700000" algn="tl" rotWithShape="0">
              <a:prstClr val="black">
                <a:alpha val="40000"/>
              </a:prstClr>
            </a:outerShdw>
          </a:effectLst>
        </p:spPr>
        <p:txBody>
          <a:bodyPr wrap="square" rtlCol="0">
            <a:spAutoFit/>
          </a:bodyPr>
          <a:lstStyle/>
          <a:p>
            <a:pPr algn="ctr"/>
            <a:r>
              <a:rPr lang="en-AU" b="1" dirty="0">
                <a:solidFill>
                  <a:schemeClr val="bg1"/>
                </a:solidFill>
              </a:rPr>
              <a:t>Activity</a:t>
            </a:r>
          </a:p>
        </p:txBody>
      </p:sp>
      <p:pic>
        <p:nvPicPr>
          <p:cNvPr id="10" name="Picture 9">
            <a:extLst>
              <a:ext uri="{FF2B5EF4-FFF2-40B4-BE49-F238E27FC236}">
                <a16:creationId xmlns:a16="http://schemas.microsoft.com/office/drawing/2014/main" id="{7B0D7703-1845-42A1-BEC1-744B49C75331}"/>
              </a:ext>
            </a:extLst>
          </p:cNvPr>
          <p:cNvPicPr>
            <a:picLocks noChangeAspect="1"/>
          </p:cNvPicPr>
          <p:nvPr/>
        </p:nvPicPr>
        <p:blipFill>
          <a:blip r:embed="rId3"/>
          <a:stretch>
            <a:fillRect/>
          </a:stretch>
        </p:blipFill>
        <p:spPr>
          <a:xfrm>
            <a:off x="352467" y="271502"/>
            <a:ext cx="1560557" cy="779796"/>
          </a:xfrm>
          <a:prstGeom prst="rect">
            <a:avLst/>
          </a:prstGeom>
        </p:spPr>
      </p:pic>
      <p:sp>
        <p:nvSpPr>
          <p:cNvPr id="2" name="TextBox 1">
            <a:extLst>
              <a:ext uri="{FF2B5EF4-FFF2-40B4-BE49-F238E27FC236}">
                <a16:creationId xmlns:a16="http://schemas.microsoft.com/office/drawing/2014/main" id="{FB679C5D-A98D-4839-B9E0-5A04426B1417}"/>
              </a:ext>
            </a:extLst>
          </p:cNvPr>
          <p:cNvSpPr txBox="1"/>
          <p:nvPr/>
        </p:nvSpPr>
        <p:spPr>
          <a:xfrm>
            <a:off x="2443537" y="3800441"/>
            <a:ext cx="7304926" cy="2677656"/>
          </a:xfrm>
          <a:prstGeom prst="rect">
            <a:avLst/>
          </a:prstGeom>
          <a:noFill/>
          <a:ln w="38100">
            <a:solidFill>
              <a:srgbClr val="FF6600"/>
            </a:solidFill>
          </a:ln>
        </p:spPr>
        <p:txBody>
          <a:bodyPr wrap="square" rtlCol="0">
            <a:spAutoFit/>
          </a:bodyPr>
          <a:lstStyle/>
          <a:p>
            <a:pPr algn="ctr"/>
            <a:r>
              <a:rPr lang="en-AU" sz="2800" dirty="0"/>
              <a:t>Together:</a:t>
            </a:r>
          </a:p>
          <a:p>
            <a:pPr algn="ctr"/>
            <a:r>
              <a:rPr lang="en-AU" sz="2800" dirty="0"/>
              <a:t>Make a list of each other’s strengths</a:t>
            </a:r>
          </a:p>
          <a:p>
            <a:pPr algn="ctr"/>
            <a:endParaRPr lang="en-AU" sz="2800" dirty="0"/>
          </a:p>
          <a:p>
            <a:pPr algn="ctr"/>
            <a:r>
              <a:rPr lang="en-AU" sz="2800" dirty="0"/>
              <a:t>Make a list of possible barriers</a:t>
            </a:r>
          </a:p>
          <a:p>
            <a:pPr algn="ctr"/>
            <a:endParaRPr lang="en-AU" sz="2800" dirty="0"/>
          </a:p>
          <a:p>
            <a:pPr algn="ctr"/>
            <a:r>
              <a:rPr lang="en-AU" sz="2800" dirty="0"/>
              <a:t>Make a list of possible solutions</a:t>
            </a:r>
          </a:p>
        </p:txBody>
      </p:sp>
      <p:sp>
        <p:nvSpPr>
          <p:cNvPr id="5" name="TextBox 4">
            <a:extLst>
              <a:ext uri="{FF2B5EF4-FFF2-40B4-BE49-F238E27FC236}">
                <a16:creationId xmlns:a16="http://schemas.microsoft.com/office/drawing/2014/main" id="{B13D8832-4875-4CD5-AA08-ED0AB585803B}"/>
              </a:ext>
            </a:extLst>
          </p:cNvPr>
          <p:cNvSpPr txBox="1"/>
          <p:nvPr/>
        </p:nvSpPr>
        <p:spPr>
          <a:xfrm>
            <a:off x="2432893" y="1350064"/>
            <a:ext cx="7315570" cy="1815882"/>
          </a:xfrm>
          <a:prstGeom prst="rect">
            <a:avLst/>
          </a:prstGeom>
          <a:noFill/>
          <a:ln w="38100">
            <a:solidFill>
              <a:srgbClr val="FF6600"/>
            </a:solidFill>
          </a:ln>
        </p:spPr>
        <p:txBody>
          <a:bodyPr wrap="square" rtlCol="0">
            <a:spAutoFit/>
          </a:bodyPr>
          <a:lstStyle/>
          <a:p>
            <a:pPr algn="ctr"/>
            <a:r>
              <a:rPr lang="en-AU" sz="2800" dirty="0"/>
              <a:t>Individually:</a:t>
            </a:r>
          </a:p>
          <a:p>
            <a:pPr algn="ctr"/>
            <a:r>
              <a:rPr lang="en-AU" sz="2800" dirty="0"/>
              <a:t>Describe your personality </a:t>
            </a:r>
          </a:p>
          <a:p>
            <a:pPr algn="ctr"/>
            <a:r>
              <a:rPr lang="en-AU" sz="2800" dirty="0"/>
              <a:t>Describe your preferred communication style</a:t>
            </a:r>
          </a:p>
          <a:p>
            <a:pPr algn="ctr"/>
            <a:r>
              <a:rPr lang="en-AU" sz="2800" dirty="0"/>
              <a:t>Describe your learning style</a:t>
            </a:r>
          </a:p>
        </p:txBody>
      </p:sp>
    </p:spTree>
    <p:extLst>
      <p:ext uri="{BB962C8B-B14F-4D97-AF65-F5344CB8AC3E}">
        <p14:creationId xmlns:p14="http://schemas.microsoft.com/office/powerpoint/2010/main" val="33048419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35F9D8F-4900-4459-9F4F-05B9C32221BF}"/>
              </a:ext>
            </a:extLst>
          </p:cNvPr>
          <p:cNvPicPr/>
          <p:nvPr/>
        </p:nvPicPr>
        <p:blipFill>
          <a:blip r:embed="rId2">
            <a:extLst>
              <a:ext uri="{28A0092B-C50C-407E-A947-70E740481C1C}">
                <a14:useLocalDpi xmlns:a14="http://schemas.microsoft.com/office/drawing/2010/main" val="0"/>
              </a:ext>
            </a:extLst>
          </a:blip>
          <a:stretch>
            <a:fillRect/>
          </a:stretch>
        </p:blipFill>
        <p:spPr>
          <a:xfrm>
            <a:off x="10716098" y="119102"/>
            <a:ext cx="1191176" cy="997627"/>
          </a:xfrm>
          <a:prstGeom prst="rect">
            <a:avLst/>
          </a:prstGeom>
        </p:spPr>
      </p:pic>
      <p:pic>
        <p:nvPicPr>
          <p:cNvPr id="3" name="Picture 2">
            <a:extLst>
              <a:ext uri="{FF2B5EF4-FFF2-40B4-BE49-F238E27FC236}">
                <a16:creationId xmlns:a16="http://schemas.microsoft.com/office/drawing/2014/main" id="{3B5BE3D8-96EC-4CBD-A1B9-EFB413B76B30}"/>
              </a:ext>
            </a:extLst>
          </p:cNvPr>
          <p:cNvPicPr>
            <a:picLocks noChangeAspect="1"/>
          </p:cNvPicPr>
          <p:nvPr/>
        </p:nvPicPr>
        <p:blipFill>
          <a:blip r:embed="rId3"/>
          <a:stretch>
            <a:fillRect/>
          </a:stretch>
        </p:blipFill>
        <p:spPr>
          <a:xfrm>
            <a:off x="200067" y="119102"/>
            <a:ext cx="1560557" cy="779796"/>
          </a:xfrm>
          <a:prstGeom prst="rect">
            <a:avLst/>
          </a:prstGeom>
        </p:spPr>
      </p:pic>
      <p:sp>
        <p:nvSpPr>
          <p:cNvPr id="24" name="TextBox 23">
            <a:extLst>
              <a:ext uri="{FF2B5EF4-FFF2-40B4-BE49-F238E27FC236}">
                <a16:creationId xmlns:a16="http://schemas.microsoft.com/office/drawing/2014/main" id="{54D0C7BD-5286-433F-984D-5C237E12BDC7}"/>
              </a:ext>
            </a:extLst>
          </p:cNvPr>
          <p:cNvSpPr txBox="1"/>
          <p:nvPr/>
        </p:nvSpPr>
        <p:spPr>
          <a:xfrm>
            <a:off x="1692086" y="522995"/>
            <a:ext cx="8701940" cy="369332"/>
          </a:xfrm>
          <a:prstGeom prst="rect">
            <a:avLst/>
          </a:prstGeom>
          <a:solidFill>
            <a:srgbClr val="0070C0"/>
          </a:solidFill>
          <a:effectLst>
            <a:outerShdw blurRad="50800" dist="38100" dir="2700000" algn="tl" rotWithShape="0">
              <a:prstClr val="black">
                <a:alpha val="40000"/>
              </a:prstClr>
            </a:outerShdw>
          </a:effectLst>
        </p:spPr>
        <p:txBody>
          <a:bodyPr wrap="square" rtlCol="0">
            <a:spAutoFit/>
          </a:bodyPr>
          <a:lstStyle/>
          <a:p>
            <a:pPr algn="ctr"/>
            <a:r>
              <a:rPr lang="en-AU" b="1" dirty="0">
                <a:solidFill>
                  <a:schemeClr val="bg1"/>
                </a:solidFill>
              </a:rPr>
              <a:t>Activity</a:t>
            </a:r>
          </a:p>
        </p:txBody>
      </p:sp>
      <p:pic>
        <p:nvPicPr>
          <p:cNvPr id="10" name="Picture 9">
            <a:extLst>
              <a:ext uri="{FF2B5EF4-FFF2-40B4-BE49-F238E27FC236}">
                <a16:creationId xmlns:a16="http://schemas.microsoft.com/office/drawing/2014/main" id="{7B0D7703-1845-42A1-BEC1-744B49C75331}"/>
              </a:ext>
            </a:extLst>
          </p:cNvPr>
          <p:cNvPicPr>
            <a:picLocks noChangeAspect="1"/>
          </p:cNvPicPr>
          <p:nvPr/>
        </p:nvPicPr>
        <p:blipFill>
          <a:blip r:embed="rId3"/>
          <a:stretch>
            <a:fillRect/>
          </a:stretch>
        </p:blipFill>
        <p:spPr>
          <a:xfrm>
            <a:off x="352467" y="271502"/>
            <a:ext cx="1560557" cy="779796"/>
          </a:xfrm>
          <a:prstGeom prst="rect">
            <a:avLst/>
          </a:prstGeom>
        </p:spPr>
      </p:pic>
      <p:sp>
        <p:nvSpPr>
          <p:cNvPr id="5" name="TextBox 4">
            <a:extLst>
              <a:ext uri="{FF2B5EF4-FFF2-40B4-BE49-F238E27FC236}">
                <a16:creationId xmlns:a16="http://schemas.microsoft.com/office/drawing/2014/main" id="{B13D8832-4875-4CD5-AA08-ED0AB585803B}"/>
              </a:ext>
            </a:extLst>
          </p:cNvPr>
          <p:cNvSpPr txBox="1"/>
          <p:nvPr/>
        </p:nvSpPr>
        <p:spPr>
          <a:xfrm>
            <a:off x="2285409" y="2736502"/>
            <a:ext cx="7315570" cy="1384995"/>
          </a:xfrm>
          <a:prstGeom prst="rect">
            <a:avLst/>
          </a:prstGeom>
          <a:noFill/>
          <a:ln w="38100">
            <a:solidFill>
              <a:srgbClr val="FF6600"/>
            </a:solidFill>
          </a:ln>
        </p:spPr>
        <p:txBody>
          <a:bodyPr wrap="square" rtlCol="0">
            <a:spAutoFit/>
          </a:bodyPr>
          <a:lstStyle/>
          <a:p>
            <a:pPr algn="ctr"/>
            <a:r>
              <a:rPr lang="en-AU" sz="2800" dirty="0"/>
              <a:t>Choose one of the five focus areas of operational supervision and practice using the template and the prompts. </a:t>
            </a:r>
          </a:p>
        </p:txBody>
      </p:sp>
    </p:spTree>
    <p:extLst>
      <p:ext uri="{BB962C8B-B14F-4D97-AF65-F5344CB8AC3E}">
        <p14:creationId xmlns:p14="http://schemas.microsoft.com/office/powerpoint/2010/main" val="42121478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35F9D8F-4900-4459-9F4F-05B9C32221BF}"/>
              </a:ext>
            </a:extLst>
          </p:cNvPr>
          <p:cNvPicPr/>
          <p:nvPr/>
        </p:nvPicPr>
        <p:blipFill>
          <a:blip r:embed="rId2">
            <a:extLst>
              <a:ext uri="{28A0092B-C50C-407E-A947-70E740481C1C}">
                <a14:useLocalDpi xmlns:a14="http://schemas.microsoft.com/office/drawing/2010/main" val="0"/>
              </a:ext>
            </a:extLst>
          </a:blip>
          <a:stretch>
            <a:fillRect/>
          </a:stretch>
        </p:blipFill>
        <p:spPr>
          <a:xfrm>
            <a:off x="10716098" y="119102"/>
            <a:ext cx="1191176" cy="997627"/>
          </a:xfrm>
          <a:prstGeom prst="rect">
            <a:avLst/>
          </a:prstGeom>
        </p:spPr>
      </p:pic>
      <p:pic>
        <p:nvPicPr>
          <p:cNvPr id="3" name="Picture 2">
            <a:extLst>
              <a:ext uri="{FF2B5EF4-FFF2-40B4-BE49-F238E27FC236}">
                <a16:creationId xmlns:a16="http://schemas.microsoft.com/office/drawing/2014/main" id="{3B5BE3D8-96EC-4CBD-A1B9-EFB413B76B30}"/>
              </a:ext>
            </a:extLst>
          </p:cNvPr>
          <p:cNvPicPr>
            <a:picLocks noChangeAspect="1"/>
          </p:cNvPicPr>
          <p:nvPr/>
        </p:nvPicPr>
        <p:blipFill>
          <a:blip r:embed="rId3"/>
          <a:stretch>
            <a:fillRect/>
          </a:stretch>
        </p:blipFill>
        <p:spPr>
          <a:xfrm>
            <a:off x="200067" y="119102"/>
            <a:ext cx="1560557" cy="779796"/>
          </a:xfrm>
          <a:prstGeom prst="rect">
            <a:avLst/>
          </a:prstGeom>
        </p:spPr>
      </p:pic>
      <p:sp>
        <p:nvSpPr>
          <p:cNvPr id="24" name="TextBox 23">
            <a:extLst>
              <a:ext uri="{FF2B5EF4-FFF2-40B4-BE49-F238E27FC236}">
                <a16:creationId xmlns:a16="http://schemas.microsoft.com/office/drawing/2014/main" id="{54D0C7BD-5286-433F-984D-5C237E12BDC7}"/>
              </a:ext>
            </a:extLst>
          </p:cNvPr>
          <p:cNvSpPr txBox="1"/>
          <p:nvPr/>
        </p:nvSpPr>
        <p:spPr>
          <a:xfrm>
            <a:off x="1692086" y="522995"/>
            <a:ext cx="8701940" cy="369332"/>
          </a:xfrm>
          <a:prstGeom prst="rect">
            <a:avLst/>
          </a:prstGeom>
          <a:solidFill>
            <a:srgbClr val="0070C0"/>
          </a:solidFill>
          <a:effectLst>
            <a:outerShdw blurRad="50800" dist="38100" dir="2700000" algn="tl" rotWithShape="0">
              <a:prstClr val="black">
                <a:alpha val="40000"/>
              </a:prstClr>
            </a:outerShdw>
          </a:effectLst>
        </p:spPr>
        <p:txBody>
          <a:bodyPr wrap="square" rtlCol="0">
            <a:spAutoFit/>
          </a:bodyPr>
          <a:lstStyle/>
          <a:p>
            <a:pPr algn="ctr"/>
            <a:r>
              <a:rPr lang="en-AU" b="1" dirty="0">
                <a:solidFill>
                  <a:schemeClr val="bg1"/>
                </a:solidFill>
              </a:rPr>
              <a:t>BNNC Supervision Framework</a:t>
            </a:r>
          </a:p>
        </p:txBody>
      </p:sp>
      <p:pic>
        <p:nvPicPr>
          <p:cNvPr id="10" name="Picture 9">
            <a:extLst>
              <a:ext uri="{FF2B5EF4-FFF2-40B4-BE49-F238E27FC236}">
                <a16:creationId xmlns:a16="http://schemas.microsoft.com/office/drawing/2014/main" id="{7B0D7703-1845-42A1-BEC1-744B49C75331}"/>
              </a:ext>
            </a:extLst>
          </p:cNvPr>
          <p:cNvPicPr>
            <a:picLocks noChangeAspect="1"/>
          </p:cNvPicPr>
          <p:nvPr/>
        </p:nvPicPr>
        <p:blipFill>
          <a:blip r:embed="rId3"/>
          <a:stretch>
            <a:fillRect/>
          </a:stretch>
        </p:blipFill>
        <p:spPr>
          <a:xfrm>
            <a:off x="352467" y="271502"/>
            <a:ext cx="1560557" cy="779796"/>
          </a:xfrm>
          <a:prstGeom prst="rect">
            <a:avLst/>
          </a:prstGeom>
        </p:spPr>
      </p:pic>
      <p:sp>
        <p:nvSpPr>
          <p:cNvPr id="2" name="TextBox 1">
            <a:extLst>
              <a:ext uri="{FF2B5EF4-FFF2-40B4-BE49-F238E27FC236}">
                <a16:creationId xmlns:a16="http://schemas.microsoft.com/office/drawing/2014/main" id="{244A7B1D-C2AC-4B7A-B0B5-7EAE8128408A}"/>
              </a:ext>
            </a:extLst>
          </p:cNvPr>
          <p:cNvSpPr txBox="1"/>
          <p:nvPr/>
        </p:nvSpPr>
        <p:spPr>
          <a:xfrm>
            <a:off x="3864077" y="2723535"/>
            <a:ext cx="4463846" cy="1200329"/>
          </a:xfrm>
          <a:prstGeom prst="rect">
            <a:avLst/>
          </a:prstGeom>
          <a:noFill/>
        </p:spPr>
        <p:txBody>
          <a:bodyPr wrap="square" rtlCol="0">
            <a:spAutoFit/>
          </a:bodyPr>
          <a:lstStyle/>
          <a:p>
            <a:r>
              <a:rPr lang="en-AU" sz="7200" b="1" dirty="0">
                <a:solidFill>
                  <a:srgbClr val="FF6600"/>
                </a:solidFill>
              </a:rPr>
              <a:t>Questions?</a:t>
            </a:r>
            <a:r>
              <a:rPr lang="en-AU" dirty="0"/>
              <a:t> </a:t>
            </a:r>
          </a:p>
        </p:txBody>
      </p:sp>
    </p:spTree>
    <p:extLst>
      <p:ext uri="{BB962C8B-B14F-4D97-AF65-F5344CB8AC3E}">
        <p14:creationId xmlns:p14="http://schemas.microsoft.com/office/powerpoint/2010/main" val="2180887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44DA37E-E3E5-4FA7-B1C3-DBA2E7F4BD95}"/>
              </a:ext>
            </a:extLst>
          </p:cNvPr>
          <p:cNvSpPr txBox="1"/>
          <p:nvPr/>
        </p:nvSpPr>
        <p:spPr>
          <a:xfrm>
            <a:off x="1745030" y="202590"/>
            <a:ext cx="8701940" cy="369332"/>
          </a:xfrm>
          <a:prstGeom prst="rect">
            <a:avLst/>
          </a:prstGeom>
          <a:solidFill>
            <a:srgbClr val="0070C0"/>
          </a:solidFill>
          <a:effectLst>
            <a:outerShdw blurRad="50800" dist="38100" dir="2700000" algn="tl" rotWithShape="0">
              <a:prstClr val="black">
                <a:alpha val="40000"/>
              </a:prstClr>
            </a:outerShdw>
          </a:effectLst>
        </p:spPr>
        <p:txBody>
          <a:bodyPr wrap="square" rtlCol="0">
            <a:spAutoFit/>
          </a:bodyPr>
          <a:lstStyle/>
          <a:p>
            <a:pPr algn="ctr"/>
            <a:r>
              <a:rPr lang="en-AU" b="1" dirty="0">
                <a:solidFill>
                  <a:schemeClr val="bg1"/>
                </a:solidFill>
              </a:rPr>
              <a:t>Welcome.</a:t>
            </a:r>
          </a:p>
        </p:txBody>
      </p:sp>
      <p:pic>
        <p:nvPicPr>
          <p:cNvPr id="4" name="Picture 3">
            <a:extLst>
              <a:ext uri="{FF2B5EF4-FFF2-40B4-BE49-F238E27FC236}">
                <a16:creationId xmlns:a16="http://schemas.microsoft.com/office/drawing/2014/main" id="{135F9D8F-4900-4459-9F4F-05B9C32221BF}"/>
              </a:ext>
            </a:extLst>
          </p:cNvPr>
          <p:cNvPicPr/>
          <p:nvPr/>
        </p:nvPicPr>
        <p:blipFill>
          <a:blip r:embed="rId2">
            <a:extLst>
              <a:ext uri="{28A0092B-C50C-407E-A947-70E740481C1C}">
                <a14:useLocalDpi xmlns:a14="http://schemas.microsoft.com/office/drawing/2010/main" val="0"/>
              </a:ext>
            </a:extLst>
          </a:blip>
          <a:stretch>
            <a:fillRect/>
          </a:stretch>
        </p:blipFill>
        <p:spPr>
          <a:xfrm>
            <a:off x="10724380" y="73109"/>
            <a:ext cx="1191176" cy="997627"/>
          </a:xfrm>
          <a:prstGeom prst="rect">
            <a:avLst/>
          </a:prstGeom>
        </p:spPr>
      </p:pic>
      <p:pic>
        <p:nvPicPr>
          <p:cNvPr id="3" name="Picture 2">
            <a:extLst>
              <a:ext uri="{FF2B5EF4-FFF2-40B4-BE49-F238E27FC236}">
                <a16:creationId xmlns:a16="http://schemas.microsoft.com/office/drawing/2014/main" id="{3B5BE3D8-96EC-4CBD-A1B9-EFB413B76B30}"/>
              </a:ext>
            </a:extLst>
          </p:cNvPr>
          <p:cNvPicPr>
            <a:picLocks noChangeAspect="1"/>
          </p:cNvPicPr>
          <p:nvPr/>
        </p:nvPicPr>
        <p:blipFill>
          <a:blip r:embed="rId3"/>
          <a:stretch>
            <a:fillRect/>
          </a:stretch>
        </p:blipFill>
        <p:spPr>
          <a:xfrm>
            <a:off x="215760" y="73109"/>
            <a:ext cx="1560557" cy="779796"/>
          </a:xfrm>
          <a:prstGeom prst="rect">
            <a:avLst/>
          </a:prstGeom>
        </p:spPr>
      </p:pic>
      <p:pic>
        <p:nvPicPr>
          <p:cNvPr id="26" name="Picture 2" descr="Related image">
            <a:extLst>
              <a:ext uri="{FF2B5EF4-FFF2-40B4-BE49-F238E27FC236}">
                <a16:creationId xmlns:a16="http://schemas.microsoft.com/office/drawing/2014/main" id="{13B38E35-02AD-497E-964B-13C04F8DDBD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4031" y="1483308"/>
            <a:ext cx="5723938" cy="3891383"/>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8" name="TextBox 27">
            <a:extLst>
              <a:ext uri="{FF2B5EF4-FFF2-40B4-BE49-F238E27FC236}">
                <a16:creationId xmlns:a16="http://schemas.microsoft.com/office/drawing/2014/main" id="{261CD7F2-88F7-46E3-A4AC-5FCE63453402}"/>
              </a:ext>
            </a:extLst>
          </p:cNvPr>
          <p:cNvSpPr txBox="1"/>
          <p:nvPr/>
        </p:nvSpPr>
        <p:spPr>
          <a:xfrm>
            <a:off x="2732125" y="5600141"/>
            <a:ext cx="7010237" cy="923330"/>
          </a:xfrm>
          <a:prstGeom prst="rect">
            <a:avLst/>
          </a:prstGeom>
          <a:noFill/>
        </p:spPr>
        <p:txBody>
          <a:bodyPr wrap="square" rtlCol="0">
            <a:spAutoFit/>
          </a:bodyPr>
          <a:lstStyle/>
          <a:p>
            <a:pPr algn="ctr"/>
            <a:r>
              <a:rPr lang="en-AU" b="1" dirty="0">
                <a:cs typeface="Arial" panose="020B0604020202020204" pitchFamily="34" charset="0"/>
              </a:rPr>
              <a:t>I would like to acknowledge that we meet on the lands of the Wathaurong (Wadawurrung) people and pay my respects to elders past and present, and any Aboriginal people here today</a:t>
            </a:r>
            <a:r>
              <a:rPr lang="en-AU" b="1" dirty="0">
                <a:solidFill>
                  <a:schemeClr val="tx1">
                    <a:lumMod val="65000"/>
                    <a:lumOff val="35000"/>
                  </a:schemeClr>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370626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35F9D8F-4900-4459-9F4F-05B9C32221BF}"/>
              </a:ext>
            </a:extLst>
          </p:cNvPr>
          <p:cNvPicPr/>
          <p:nvPr/>
        </p:nvPicPr>
        <p:blipFill>
          <a:blip r:embed="rId2">
            <a:extLst>
              <a:ext uri="{28A0092B-C50C-407E-A947-70E740481C1C}">
                <a14:useLocalDpi xmlns:a14="http://schemas.microsoft.com/office/drawing/2010/main" val="0"/>
              </a:ext>
            </a:extLst>
          </a:blip>
          <a:stretch>
            <a:fillRect/>
          </a:stretch>
        </p:blipFill>
        <p:spPr>
          <a:xfrm>
            <a:off x="10716098" y="119102"/>
            <a:ext cx="1191176" cy="997627"/>
          </a:xfrm>
          <a:prstGeom prst="rect">
            <a:avLst/>
          </a:prstGeom>
        </p:spPr>
      </p:pic>
      <p:pic>
        <p:nvPicPr>
          <p:cNvPr id="3" name="Picture 2">
            <a:extLst>
              <a:ext uri="{FF2B5EF4-FFF2-40B4-BE49-F238E27FC236}">
                <a16:creationId xmlns:a16="http://schemas.microsoft.com/office/drawing/2014/main" id="{3B5BE3D8-96EC-4CBD-A1B9-EFB413B76B30}"/>
              </a:ext>
            </a:extLst>
          </p:cNvPr>
          <p:cNvPicPr>
            <a:picLocks noChangeAspect="1"/>
          </p:cNvPicPr>
          <p:nvPr/>
        </p:nvPicPr>
        <p:blipFill>
          <a:blip r:embed="rId3"/>
          <a:stretch>
            <a:fillRect/>
          </a:stretch>
        </p:blipFill>
        <p:spPr>
          <a:xfrm>
            <a:off x="200067" y="119102"/>
            <a:ext cx="1560557" cy="779796"/>
          </a:xfrm>
          <a:prstGeom prst="rect">
            <a:avLst/>
          </a:prstGeom>
        </p:spPr>
      </p:pic>
      <p:sp>
        <p:nvSpPr>
          <p:cNvPr id="24" name="TextBox 23">
            <a:extLst>
              <a:ext uri="{FF2B5EF4-FFF2-40B4-BE49-F238E27FC236}">
                <a16:creationId xmlns:a16="http://schemas.microsoft.com/office/drawing/2014/main" id="{54D0C7BD-5286-433F-984D-5C237E12BDC7}"/>
              </a:ext>
            </a:extLst>
          </p:cNvPr>
          <p:cNvSpPr txBox="1"/>
          <p:nvPr/>
        </p:nvSpPr>
        <p:spPr>
          <a:xfrm>
            <a:off x="1692086" y="522995"/>
            <a:ext cx="8701940" cy="369332"/>
          </a:xfrm>
          <a:prstGeom prst="rect">
            <a:avLst/>
          </a:prstGeom>
          <a:solidFill>
            <a:srgbClr val="0070C0"/>
          </a:solidFill>
          <a:effectLst>
            <a:outerShdw blurRad="50800" dist="38100" dir="2700000" algn="tl" rotWithShape="0">
              <a:prstClr val="black">
                <a:alpha val="40000"/>
              </a:prstClr>
            </a:outerShdw>
          </a:effectLst>
        </p:spPr>
        <p:txBody>
          <a:bodyPr wrap="square" rtlCol="0">
            <a:spAutoFit/>
          </a:bodyPr>
          <a:lstStyle/>
          <a:p>
            <a:pPr algn="ctr"/>
            <a:r>
              <a:rPr lang="en-AU" b="1" dirty="0">
                <a:solidFill>
                  <a:schemeClr val="bg1"/>
                </a:solidFill>
              </a:rPr>
              <a:t>BNNC Supervision Framework</a:t>
            </a:r>
          </a:p>
        </p:txBody>
      </p:sp>
      <p:sp>
        <p:nvSpPr>
          <p:cNvPr id="7" name="TextBox 6">
            <a:extLst>
              <a:ext uri="{FF2B5EF4-FFF2-40B4-BE49-F238E27FC236}">
                <a16:creationId xmlns:a16="http://schemas.microsoft.com/office/drawing/2014/main" id="{A4C201DC-B3D8-4A6A-8D19-BBD8436B94E2}"/>
              </a:ext>
            </a:extLst>
          </p:cNvPr>
          <p:cNvSpPr txBox="1"/>
          <p:nvPr/>
        </p:nvSpPr>
        <p:spPr>
          <a:xfrm>
            <a:off x="3706762" y="2104104"/>
            <a:ext cx="5643716" cy="707886"/>
          </a:xfrm>
          <a:prstGeom prst="rect">
            <a:avLst/>
          </a:prstGeom>
          <a:noFill/>
        </p:spPr>
        <p:txBody>
          <a:bodyPr wrap="square" rtlCol="0">
            <a:spAutoFit/>
          </a:bodyPr>
          <a:lstStyle/>
          <a:p>
            <a:r>
              <a:rPr lang="en-AU" sz="4000" b="1" dirty="0">
                <a:solidFill>
                  <a:srgbClr val="FF6600"/>
                </a:solidFill>
              </a:rPr>
              <a:t>What is supervision??</a:t>
            </a:r>
          </a:p>
        </p:txBody>
      </p:sp>
      <p:sp>
        <p:nvSpPr>
          <p:cNvPr id="10" name="TextBox 9">
            <a:extLst>
              <a:ext uri="{FF2B5EF4-FFF2-40B4-BE49-F238E27FC236}">
                <a16:creationId xmlns:a16="http://schemas.microsoft.com/office/drawing/2014/main" id="{95B97ADF-8CE5-40BC-9FDA-64C3F07731A3}"/>
              </a:ext>
            </a:extLst>
          </p:cNvPr>
          <p:cNvSpPr txBox="1"/>
          <p:nvPr/>
        </p:nvSpPr>
        <p:spPr>
          <a:xfrm>
            <a:off x="1760624" y="3429000"/>
            <a:ext cx="9998757" cy="461665"/>
          </a:xfrm>
          <a:prstGeom prst="rect">
            <a:avLst/>
          </a:prstGeom>
          <a:noFill/>
        </p:spPr>
        <p:txBody>
          <a:bodyPr wrap="square" rtlCol="0">
            <a:spAutoFit/>
          </a:bodyPr>
          <a:lstStyle/>
          <a:p>
            <a:r>
              <a:rPr lang="en-AU" sz="2400" dirty="0"/>
              <a:t>The process of receiving support and guidance to adequately fulfil your role.</a:t>
            </a:r>
          </a:p>
        </p:txBody>
      </p:sp>
    </p:spTree>
    <p:extLst>
      <p:ext uri="{BB962C8B-B14F-4D97-AF65-F5344CB8AC3E}">
        <p14:creationId xmlns:p14="http://schemas.microsoft.com/office/powerpoint/2010/main" val="2211485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35F9D8F-4900-4459-9F4F-05B9C32221BF}"/>
              </a:ext>
            </a:extLst>
          </p:cNvPr>
          <p:cNvPicPr/>
          <p:nvPr/>
        </p:nvPicPr>
        <p:blipFill>
          <a:blip r:embed="rId2">
            <a:extLst>
              <a:ext uri="{28A0092B-C50C-407E-A947-70E740481C1C}">
                <a14:useLocalDpi xmlns:a14="http://schemas.microsoft.com/office/drawing/2010/main" val="0"/>
              </a:ext>
            </a:extLst>
          </a:blip>
          <a:stretch>
            <a:fillRect/>
          </a:stretch>
        </p:blipFill>
        <p:spPr>
          <a:xfrm>
            <a:off x="10716098" y="119102"/>
            <a:ext cx="1191176" cy="997627"/>
          </a:xfrm>
          <a:prstGeom prst="rect">
            <a:avLst/>
          </a:prstGeom>
        </p:spPr>
      </p:pic>
      <p:pic>
        <p:nvPicPr>
          <p:cNvPr id="3" name="Picture 2">
            <a:extLst>
              <a:ext uri="{FF2B5EF4-FFF2-40B4-BE49-F238E27FC236}">
                <a16:creationId xmlns:a16="http://schemas.microsoft.com/office/drawing/2014/main" id="{3B5BE3D8-96EC-4CBD-A1B9-EFB413B76B30}"/>
              </a:ext>
            </a:extLst>
          </p:cNvPr>
          <p:cNvPicPr>
            <a:picLocks noChangeAspect="1"/>
          </p:cNvPicPr>
          <p:nvPr/>
        </p:nvPicPr>
        <p:blipFill>
          <a:blip r:embed="rId3"/>
          <a:stretch>
            <a:fillRect/>
          </a:stretch>
        </p:blipFill>
        <p:spPr>
          <a:xfrm>
            <a:off x="200067" y="119102"/>
            <a:ext cx="1560557" cy="779796"/>
          </a:xfrm>
          <a:prstGeom prst="rect">
            <a:avLst/>
          </a:prstGeom>
        </p:spPr>
      </p:pic>
      <p:sp>
        <p:nvSpPr>
          <p:cNvPr id="24" name="TextBox 23">
            <a:extLst>
              <a:ext uri="{FF2B5EF4-FFF2-40B4-BE49-F238E27FC236}">
                <a16:creationId xmlns:a16="http://schemas.microsoft.com/office/drawing/2014/main" id="{54D0C7BD-5286-433F-984D-5C237E12BDC7}"/>
              </a:ext>
            </a:extLst>
          </p:cNvPr>
          <p:cNvSpPr txBox="1"/>
          <p:nvPr/>
        </p:nvSpPr>
        <p:spPr>
          <a:xfrm>
            <a:off x="1692086" y="522995"/>
            <a:ext cx="8701940" cy="369332"/>
          </a:xfrm>
          <a:prstGeom prst="rect">
            <a:avLst/>
          </a:prstGeom>
          <a:solidFill>
            <a:srgbClr val="0070C0"/>
          </a:solidFill>
          <a:effectLst>
            <a:outerShdw blurRad="50800" dist="38100" dir="2700000" algn="tl" rotWithShape="0">
              <a:prstClr val="black">
                <a:alpha val="40000"/>
              </a:prstClr>
            </a:outerShdw>
          </a:effectLst>
        </p:spPr>
        <p:txBody>
          <a:bodyPr wrap="square" rtlCol="0">
            <a:spAutoFit/>
          </a:bodyPr>
          <a:lstStyle/>
          <a:p>
            <a:pPr algn="ctr"/>
            <a:r>
              <a:rPr lang="en-AU" b="1" dirty="0">
                <a:solidFill>
                  <a:schemeClr val="bg1"/>
                </a:solidFill>
              </a:rPr>
              <a:t>BNNC Supervision Framework</a:t>
            </a:r>
          </a:p>
        </p:txBody>
      </p:sp>
      <p:graphicFrame>
        <p:nvGraphicFramePr>
          <p:cNvPr id="6" name="Diagram 5">
            <a:extLst>
              <a:ext uri="{FF2B5EF4-FFF2-40B4-BE49-F238E27FC236}">
                <a16:creationId xmlns:a16="http://schemas.microsoft.com/office/drawing/2014/main" id="{0A13216B-4020-4FD7-AC16-E70BA5A979EE}"/>
              </a:ext>
            </a:extLst>
          </p:cNvPr>
          <p:cNvGraphicFramePr/>
          <p:nvPr>
            <p:extLst>
              <p:ext uri="{D42A27DB-BD31-4B8C-83A1-F6EECF244321}">
                <p14:modId xmlns:p14="http://schemas.microsoft.com/office/powerpoint/2010/main" val="138734092"/>
              </p:ext>
            </p:extLst>
          </p:nvPr>
        </p:nvGraphicFramePr>
        <p:xfrm>
          <a:off x="3110271" y="2931200"/>
          <a:ext cx="5971458" cy="340380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Rectangle: Rounded Corners 1">
            <a:extLst>
              <a:ext uri="{FF2B5EF4-FFF2-40B4-BE49-F238E27FC236}">
                <a16:creationId xmlns:a16="http://schemas.microsoft.com/office/drawing/2014/main" id="{51F8F707-EB92-424F-85C1-7EC2E310C348}"/>
              </a:ext>
            </a:extLst>
          </p:cNvPr>
          <p:cNvSpPr/>
          <p:nvPr/>
        </p:nvSpPr>
        <p:spPr>
          <a:xfrm>
            <a:off x="4925961" y="1285962"/>
            <a:ext cx="2340077" cy="1563329"/>
          </a:xfrm>
          <a:prstGeom prst="roundRect">
            <a:avLst/>
          </a:prstGeom>
          <a:solidFill>
            <a:schemeClr val="bg1"/>
          </a:solidFill>
          <a:ln w="571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1"/>
                </a:solidFill>
              </a:rPr>
              <a:t>Chair </a:t>
            </a:r>
          </a:p>
          <a:p>
            <a:pPr algn="ctr"/>
            <a:r>
              <a:rPr lang="en-AU" dirty="0">
                <a:solidFill>
                  <a:schemeClr val="tx1"/>
                </a:solidFill>
              </a:rPr>
              <a:t>Monthly</a:t>
            </a:r>
          </a:p>
          <a:p>
            <a:pPr algn="ctr"/>
            <a:r>
              <a:rPr lang="en-AU" dirty="0">
                <a:solidFill>
                  <a:schemeClr val="tx1"/>
                </a:solidFill>
              </a:rPr>
              <a:t>Annual Plan</a:t>
            </a:r>
          </a:p>
        </p:txBody>
      </p:sp>
      <p:sp>
        <p:nvSpPr>
          <p:cNvPr id="8" name="Rectangle: Rounded Corners 7">
            <a:extLst>
              <a:ext uri="{FF2B5EF4-FFF2-40B4-BE49-F238E27FC236}">
                <a16:creationId xmlns:a16="http://schemas.microsoft.com/office/drawing/2014/main" id="{6C83FB22-85A8-43FA-9085-13D4F10DB43C}"/>
              </a:ext>
            </a:extLst>
          </p:cNvPr>
          <p:cNvSpPr/>
          <p:nvPr/>
        </p:nvSpPr>
        <p:spPr>
          <a:xfrm>
            <a:off x="1932859" y="4633102"/>
            <a:ext cx="2340077" cy="1563329"/>
          </a:xfrm>
          <a:prstGeom prst="roundRect">
            <a:avLst/>
          </a:prstGeom>
          <a:solidFill>
            <a:schemeClr val="bg1"/>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1"/>
                </a:solidFill>
              </a:rPr>
              <a:t>External</a:t>
            </a:r>
          </a:p>
          <a:p>
            <a:pPr algn="ctr"/>
            <a:r>
              <a:rPr lang="en-AU" dirty="0">
                <a:solidFill>
                  <a:schemeClr val="tx1"/>
                </a:solidFill>
              </a:rPr>
              <a:t>6-8 weekly</a:t>
            </a:r>
          </a:p>
          <a:p>
            <a:pPr algn="ctr"/>
            <a:r>
              <a:rPr lang="en-AU" dirty="0">
                <a:solidFill>
                  <a:schemeClr val="tx1"/>
                </a:solidFill>
              </a:rPr>
              <a:t>Professional Practice</a:t>
            </a:r>
          </a:p>
        </p:txBody>
      </p:sp>
      <p:sp>
        <p:nvSpPr>
          <p:cNvPr id="9" name="Rectangle: Rounded Corners 8">
            <a:extLst>
              <a:ext uri="{FF2B5EF4-FFF2-40B4-BE49-F238E27FC236}">
                <a16:creationId xmlns:a16="http://schemas.microsoft.com/office/drawing/2014/main" id="{90B8DA57-E053-42FD-B2E9-B4DCDA45A239}"/>
              </a:ext>
            </a:extLst>
          </p:cNvPr>
          <p:cNvSpPr/>
          <p:nvPr/>
        </p:nvSpPr>
        <p:spPr>
          <a:xfrm>
            <a:off x="7954540" y="4596307"/>
            <a:ext cx="2340077" cy="1563329"/>
          </a:xfrm>
          <a:prstGeom prst="roundRect">
            <a:avLst/>
          </a:prstGeom>
          <a:solidFill>
            <a:schemeClr val="bg1"/>
          </a:solidFill>
          <a:ln w="571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1"/>
                </a:solidFill>
              </a:rPr>
              <a:t>Chair or external</a:t>
            </a:r>
          </a:p>
          <a:p>
            <a:pPr algn="ctr"/>
            <a:r>
              <a:rPr lang="en-AU" dirty="0">
                <a:solidFill>
                  <a:schemeClr val="tx1"/>
                </a:solidFill>
              </a:rPr>
              <a:t>As required</a:t>
            </a:r>
          </a:p>
          <a:p>
            <a:pPr algn="ctr"/>
            <a:r>
              <a:rPr lang="en-AU" dirty="0">
                <a:solidFill>
                  <a:schemeClr val="tx1"/>
                </a:solidFill>
              </a:rPr>
              <a:t>Critical Incident</a:t>
            </a:r>
          </a:p>
        </p:txBody>
      </p:sp>
    </p:spTree>
    <p:extLst>
      <p:ext uri="{BB962C8B-B14F-4D97-AF65-F5344CB8AC3E}">
        <p14:creationId xmlns:p14="http://schemas.microsoft.com/office/powerpoint/2010/main" val="1256838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P spid="2" grpId="0" animBg="1"/>
      <p:bldP spid="8"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35F9D8F-4900-4459-9F4F-05B9C32221BF}"/>
              </a:ext>
            </a:extLst>
          </p:cNvPr>
          <p:cNvPicPr/>
          <p:nvPr/>
        </p:nvPicPr>
        <p:blipFill>
          <a:blip r:embed="rId2">
            <a:extLst>
              <a:ext uri="{28A0092B-C50C-407E-A947-70E740481C1C}">
                <a14:useLocalDpi xmlns:a14="http://schemas.microsoft.com/office/drawing/2010/main" val="0"/>
              </a:ext>
            </a:extLst>
          </a:blip>
          <a:stretch>
            <a:fillRect/>
          </a:stretch>
        </p:blipFill>
        <p:spPr>
          <a:xfrm>
            <a:off x="10716098" y="119102"/>
            <a:ext cx="1191176" cy="997627"/>
          </a:xfrm>
          <a:prstGeom prst="rect">
            <a:avLst/>
          </a:prstGeom>
        </p:spPr>
      </p:pic>
      <p:pic>
        <p:nvPicPr>
          <p:cNvPr id="3" name="Picture 2">
            <a:extLst>
              <a:ext uri="{FF2B5EF4-FFF2-40B4-BE49-F238E27FC236}">
                <a16:creationId xmlns:a16="http://schemas.microsoft.com/office/drawing/2014/main" id="{3B5BE3D8-96EC-4CBD-A1B9-EFB413B76B30}"/>
              </a:ext>
            </a:extLst>
          </p:cNvPr>
          <p:cNvPicPr>
            <a:picLocks noChangeAspect="1"/>
          </p:cNvPicPr>
          <p:nvPr/>
        </p:nvPicPr>
        <p:blipFill>
          <a:blip r:embed="rId3"/>
          <a:stretch>
            <a:fillRect/>
          </a:stretch>
        </p:blipFill>
        <p:spPr>
          <a:xfrm>
            <a:off x="200067" y="119102"/>
            <a:ext cx="1560557" cy="779796"/>
          </a:xfrm>
          <a:prstGeom prst="rect">
            <a:avLst/>
          </a:prstGeom>
        </p:spPr>
      </p:pic>
      <p:sp>
        <p:nvSpPr>
          <p:cNvPr id="24" name="TextBox 23">
            <a:extLst>
              <a:ext uri="{FF2B5EF4-FFF2-40B4-BE49-F238E27FC236}">
                <a16:creationId xmlns:a16="http://schemas.microsoft.com/office/drawing/2014/main" id="{54D0C7BD-5286-433F-984D-5C237E12BDC7}"/>
              </a:ext>
            </a:extLst>
          </p:cNvPr>
          <p:cNvSpPr txBox="1"/>
          <p:nvPr/>
        </p:nvSpPr>
        <p:spPr>
          <a:xfrm>
            <a:off x="1692086" y="522995"/>
            <a:ext cx="8701940" cy="369332"/>
          </a:xfrm>
          <a:prstGeom prst="rect">
            <a:avLst/>
          </a:prstGeom>
          <a:solidFill>
            <a:srgbClr val="0070C0"/>
          </a:solidFill>
          <a:effectLst>
            <a:outerShdw blurRad="50800" dist="38100" dir="2700000" algn="tl" rotWithShape="0">
              <a:prstClr val="black">
                <a:alpha val="40000"/>
              </a:prstClr>
            </a:outerShdw>
          </a:effectLst>
        </p:spPr>
        <p:txBody>
          <a:bodyPr wrap="square" rtlCol="0">
            <a:spAutoFit/>
          </a:bodyPr>
          <a:lstStyle/>
          <a:p>
            <a:pPr algn="ctr"/>
            <a:r>
              <a:rPr lang="en-AU" b="1" dirty="0">
                <a:solidFill>
                  <a:schemeClr val="bg1"/>
                </a:solidFill>
              </a:rPr>
              <a:t>Operational Supervision</a:t>
            </a:r>
          </a:p>
        </p:txBody>
      </p:sp>
      <p:pic>
        <p:nvPicPr>
          <p:cNvPr id="10" name="Picture 9">
            <a:extLst>
              <a:ext uri="{FF2B5EF4-FFF2-40B4-BE49-F238E27FC236}">
                <a16:creationId xmlns:a16="http://schemas.microsoft.com/office/drawing/2014/main" id="{7B0D7703-1845-42A1-BEC1-744B49C75331}"/>
              </a:ext>
            </a:extLst>
          </p:cNvPr>
          <p:cNvPicPr>
            <a:picLocks noChangeAspect="1"/>
          </p:cNvPicPr>
          <p:nvPr/>
        </p:nvPicPr>
        <p:blipFill>
          <a:blip r:embed="rId3"/>
          <a:stretch>
            <a:fillRect/>
          </a:stretch>
        </p:blipFill>
        <p:spPr>
          <a:xfrm>
            <a:off x="352467" y="271502"/>
            <a:ext cx="1560557" cy="779796"/>
          </a:xfrm>
          <a:prstGeom prst="rect">
            <a:avLst/>
          </a:prstGeom>
        </p:spPr>
      </p:pic>
      <p:sp>
        <p:nvSpPr>
          <p:cNvPr id="5" name="Rectangle 4">
            <a:extLst>
              <a:ext uri="{FF2B5EF4-FFF2-40B4-BE49-F238E27FC236}">
                <a16:creationId xmlns:a16="http://schemas.microsoft.com/office/drawing/2014/main" id="{8E89BD3B-4AD4-4EC7-9F6B-5E2FE51D8781}"/>
              </a:ext>
            </a:extLst>
          </p:cNvPr>
          <p:cNvSpPr/>
          <p:nvPr/>
        </p:nvSpPr>
        <p:spPr>
          <a:xfrm>
            <a:off x="250004" y="1152689"/>
            <a:ext cx="11061682" cy="5586209"/>
          </a:xfrm>
          <a:prstGeom prst="rect">
            <a:avLst/>
          </a:prstGeom>
        </p:spPr>
        <p:txBody>
          <a:bodyPr wrap="square">
            <a:spAutoFit/>
          </a:bodyPr>
          <a:lstStyle/>
          <a:p>
            <a:pPr>
              <a:lnSpc>
                <a:spcPct val="107000"/>
              </a:lnSpc>
              <a:spcAft>
                <a:spcPts val="800"/>
              </a:spcAft>
            </a:pPr>
            <a:r>
              <a:rPr lang="en-AU" sz="1400" b="1" dirty="0">
                <a:solidFill>
                  <a:srgbClr val="ED7D31"/>
                </a:solidFill>
                <a:latin typeface="Calibri" panose="020F0502020204030204" pitchFamily="34" charset="0"/>
                <a:ea typeface="Calibri" panose="020F0502020204030204" pitchFamily="34" charset="0"/>
                <a:cs typeface="Calibri" panose="020F0502020204030204" pitchFamily="34" charset="0"/>
              </a:rPr>
              <a:t>Overview:</a:t>
            </a:r>
            <a:r>
              <a:rPr lang="en-AU" sz="1400" dirty="0">
                <a:solidFill>
                  <a:srgbClr val="ED7D31"/>
                </a:solidFill>
                <a:latin typeface="Calibri" panose="020F0502020204030204" pitchFamily="34" charset="0"/>
                <a:ea typeface="Calibri" panose="020F0502020204030204" pitchFamily="34" charset="0"/>
                <a:cs typeface="Calibri" panose="020F0502020204030204" pitchFamily="34" charset="0"/>
              </a:rPr>
              <a:t> </a:t>
            </a:r>
            <a:r>
              <a:rPr lang="en-AU" sz="1400" dirty="0">
                <a:latin typeface="Calibri" panose="020F0502020204030204" pitchFamily="34" charset="0"/>
                <a:ea typeface="Calibri" panose="020F0502020204030204" pitchFamily="34" charset="0"/>
                <a:cs typeface="Calibri" panose="020F0502020204030204" pitchFamily="34" charset="0"/>
              </a:rPr>
              <a:t>Operational supervision provides the supervisor and the supervisee with an allocated opportunity to engage in discussion relating to the coordinator role and the ongoing operational requirements.  Crucial to this component of supervision is the review of compliance against the Strategic Plan and Annual Plan and/or the Coordinator’s Work Plan and the identification and mitigation of risks on a regular basis. </a:t>
            </a:r>
            <a:endParaRPr lang="en-AU"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AU" sz="1400" b="1" dirty="0">
                <a:solidFill>
                  <a:srgbClr val="ED7D31"/>
                </a:solidFill>
                <a:latin typeface="Calibri" panose="020F0502020204030204" pitchFamily="34" charset="0"/>
                <a:ea typeface="Times New Roman" panose="02020603050405020304" pitchFamily="18" charset="0"/>
                <a:cs typeface="Calibri" panose="020F0502020204030204" pitchFamily="34" charset="0"/>
              </a:rPr>
              <a:t>Provided by: </a:t>
            </a:r>
            <a:r>
              <a:rPr lang="en-AU"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Committee Chair or Committee delegate</a:t>
            </a:r>
            <a:endParaRPr lang="en-AU"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AU" sz="1400" b="1" dirty="0">
                <a:solidFill>
                  <a:srgbClr val="ED7D31"/>
                </a:solidFill>
                <a:latin typeface="Calibri" panose="020F0502020204030204" pitchFamily="34" charset="0"/>
                <a:ea typeface="Times New Roman" panose="02020603050405020304" pitchFamily="18" charset="0"/>
                <a:cs typeface="Calibri" panose="020F0502020204030204" pitchFamily="34" charset="0"/>
              </a:rPr>
              <a:t>Determined by: </a:t>
            </a:r>
            <a:r>
              <a:rPr lang="en-AU"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Coordinator’s Annual Work Plan and Strategic Plan</a:t>
            </a:r>
            <a:endParaRPr lang="en-AU"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AU" sz="1400" b="1" dirty="0">
                <a:solidFill>
                  <a:srgbClr val="ED7D31"/>
                </a:solidFill>
                <a:latin typeface="Calibri" panose="020F0502020204030204" pitchFamily="34" charset="0"/>
                <a:ea typeface="Times New Roman" panose="02020603050405020304" pitchFamily="18" charset="0"/>
                <a:cs typeface="Calibri" panose="020F0502020204030204" pitchFamily="34" charset="0"/>
              </a:rPr>
              <a:t>Primary Focus:</a:t>
            </a:r>
            <a:endParaRPr lang="en-AU"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Times New Roman" panose="02020603050405020304" pitchFamily="18" charset="0"/>
              <a:buAutoNum type="arabicPeriod"/>
              <a:tabLst>
                <a:tab pos="457200" algn="l"/>
              </a:tabLst>
            </a:pPr>
            <a:r>
              <a:rPr lang="en-AU"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Administrative matters relating to staff and volunteers, the coordinator’s employment, leave and performance against vision, mission, values and sector principles. </a:t>
            </a:r>
            <a:endParaRPr lang="en-AU" sz="1400" dirty="0">
              <a:latin typeface="Calibri" panose="020F0502020204030204" pitchFamily="34" charset="0"/>
              <a:cs typeface="Calibri" panose="020F0502020204030204" pitchFamily="34" charset="0"/>
            </a:endParaRPr>
          </a:p>
          <a:p>
            <a:pPr marL="342900" lvl="0" indent="-342900">
              <a:buFont typeface="Times New Roman" panose="02020603050405020304" pitchFamily="18" charset="0"/>
              <a:buAutoNum type="arabicPeriod"/>
              <a:tabLst>
                <a:tab pos="457200" algn="l"/>
              </a:tabLst>
            </a:pPr>
            <a:r>
              <a:rPr lang="en-AU"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Professional development needs and opportunities</a:t>
            </a:r>
            <a:endParaRPr lang="en-AU" sz="1400" dirty="0">
              <a:latin typeface="Calibri" panose="020F0502020204030204" pitchFamily="34" charset="0"/>
              <a:cs typeface="Calibri" panose="020F0502020204030204" pitchFamily="34" charset="0"/>
            </a:endParaRPr>
          </a:p>
          <a:p>
            <a:pPr marL="342900" lvl="0" indent="-342900">
              <a:buFont typeface="Times New Roman" panose="02020603050405020304" pitchFamily="18" charset="0"/>
              <a:buAutoNum type="arabicPeriod"/>
              <a:tabLst>
                <a:tab pos="457200" algn="l"/>
              </a:tabLst>
            </a:pPr>
            <a:r>
              <a:rPr lang="en-AU"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Achievement of goals and associated activities as outlined in Annual Plan </a:t>
            </a:r>
            <a:endParaRPr lang="en-AU" sz="1400" dirty="0">
              <a:latin typeface="Calibri" panose="020F0502020204030204" pitchFamily="34" charset="0"/>
              <a:cs typeface="Calibri" panose="020F0502020204030204" pitchFamily="34" charset="0"/>
            </a:endParaRPr>
          </a:p>
          <a:p>
            <a:pPr marL="342900" lvl="0" indent="-342900">
              <a:buFont typeface="Times New Roman" panose="02020603050405020304" pitchFamily="18" charset="0"/>
              <a:buAutoNum type="arabicPeriod"/>
              <a:tabLst>
                <a:tab pos="457200" algn="l"/>
              </a:tabLst>
            </a:pPr>
            <a:r>
              <a:rPr lang="en-AU" sz="1400" dirty="0">
                <a:latin typeface="Calibri" panose="020F0502020204030204" pitchFamily="34" charset="0"/>
                <a:ea typeface="Times New Roman" panose="02020603050405020304" pitchFamily="18" charset="0"/>
                <a:cs typeface="Calibri" panose="020F0502020204030204" pitchFamily="34" charset="0"/>
              </a:rPr>
              <a:t>Review of budget</a:t>
            </a:r>
            <a:endParaRPr lang="en-AU" sz="1400" dirty="0">
              <a:latin typeface="Calibri" panose="020F0502020204030204" pitchFamily="34" charset="0"/>
              <a:cs typeface="Calibri" panose="020F0502020204030204" pitchFamily="34" charset="0"/>
            </a:endParaRPr>
          </a:p>
          <a:p>
            <a:pPr marL="342900" lvl="0" indent="-342900">
              <a:spcAft>
                <a:spcPts val="0"/>
              </a:spcAft>
              <a:buFont typeface="Times New Roman" panose="02020603050405020304" pitchFamily="18" charset="0"/>
              <a:buAutoNum type="arabicPeriod"/>
              <a:tabLst>
                <a:tab pos="457200" algn="l"/>
              </a:tabLst>
            </a:pPr>
            <a:r>
              <a:rPr lang="en-AU"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Identification and mitigation of risks to children, young people, participants, staff, operations, organisational reputation or the broader community. </a:t>
            </a:r>
            <a:endParaRPr lang="en-AU" sz="1400" dirty="0">
              <a:latin typeface="Calibri" panose="020F0502020204030204" pitchFamily="34" charset="0"/>
              <a:cs typeface="Calibri" panose="020F0502020204030204" pitchFamily="34" charset="0"/>
            </a:endParaRPr>
          </a:p>
          <a:p>
            <a:pPr>
              <a:lnSpc>
                <a:spcPct val="107000"/>
              </a:lnSpc>
              <a:spcAft>
                <a:spcPts val="0"/>
              </a:spcAft>
            </a:pPr>
            <a:r>
              <a:rPr lang="en-AU" sz="1400" b="1" dirty="0">
                <a:solidFill>
                  <a:srgbClr val="ED7D31"/>
                </a:solidFill>
                <a:latin typeface="Calibri" panose="020F0502020204030204" pitchFamily="34" charset="0"/>
                <a:ea typeface="Times New Roman" panose="02020603050405020304" pitchFamily="18" charset="0"/>
                <a:cs typeface="Calibri" panose="020F0502020204030204" pitchFamily="34" charset="0"/>
              </a:rPr>
              <a:t>Frequency:</a:t>
            </a:r>
            <a:endParaRPr lang="en-AU"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AU"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Monthly </a:t>
            </a:r>
            <a:r>
              <a:rPr lang="en-AU" sz="1400" dirty="0">
                <a:latin typeface="Calibri" panose="020F0502020204030204" pitchFamily="34" charset="0"/>
                <a:ea typeface="Times New Roman" panose="02020603050405020304" pitchFamily="18" charset="0"/>
                <a:cs typeface="Calibri" panose="020F0502020204030204" pitchFamily="34" charset="0"/>
              </a:rPr>
              <a:t>(</a:t>
            </a:r>
            <a:r>
              <a:rPr lang="en-AU"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Performance Reviews should be conducted separately, on an annual basis</a:t>
            </a:r>
            <a:r>
              <a:rPr lang="en-AU" sz="1400" b="1" dirty="0">
                <a:solidFill>
                  <a:srgbClr val="ED7D31"/>
                </a:solidFill>
                <a:latin typeface="Calibri" panose="020F0502020204030204" pitchFamily="34" charset="0"/>
                <a:ea typeface="Times New Roman" panose="02020603050405020304" pitchFamily="18" charset="0"/>
                <a:cs typeface="Calibri" panose="020F0502020204030204" pitchFamily="34" charset="0"/>
              </a:rPr>
              <a:t>.)</a:t>
            </a:r>
            <a:endParaRPr lang="en-AU"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AU" sz="1400" b="1" dirty="0">
                <a:solidFill>
                  <a:srgbClr val="ED7D31"/>
                </a:solidFill>
                <a:latin typeface="Calibri" panose="020F0502020204030204" pitchFamily="34" charset="0"/>
                <a:ea typeface="Times New Roman" panose="02020603050405020304" pitchFamily="18" charset="0"/>
                <a:cs typeface="Calibri" panose="020F0502020204030204" pitchFamily="34" charset="0"/>
              </a:rPr>
              <a:t>Tools:</a:t>
            </a:r>
            <a:endParaRPr lang="en-AU"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AU" sz="1400" i="1" dirty="0">
                <a:solidFill>
                  <a:srgbClr val="000000"/>
                </a:solidFill>
                <a:latin typeface="Calibri" panose="020F0502020204030204" pitchFamily="34" charset="0"/>
                <a:ea typeface="Times New Roman" panose="02020603050405020304" pitchFamily="18" charset="0"/>
                <a:cs typeface="Calibri" panose="020F0502020204030204" pitchFamily="34" charset="0"/>
              </a:rPr>
              <a:t>Operational Supervision Agreement</a:t>
            </a:r>
            <a:endParaRPr lang="en-AU"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AU" sz="1400" i="1" dirty="0">
                <a:solidFill>
                  <a:srgbClr val="000000"/>
                </a:solidFill>
                <a:latin typeface="Calibri" panose="020F0502020204030204" pitchFamily="34" charset="0"/>
                <a:ea typeface="Times New Roman" panose="02020603050405020304" pitchFamily="18" charset="0"/>
                <a:cs typeface="Calibri" panose="020F0502020204030204" pitchFamily="34" charset="0"/>
              </a:rPr>
              <a:t>Supervision Record template								</a:t>
            </a:r>
            <a:endParaRPr lang="en-AU"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AU" sz="1400" i="1" dirty="0">
                <a:solidFill>
                  <a:srgbClr val="000000"/>
                </a:solidFill>
                <a:latin typeface="Calibri" panose="020F0502020204030204" pitchFamily="34" charset="0"/>
                <a:ea typeface="Times New Roman" panose="02020603050405020304" pitchFamily="18" charset="0"/>
                <a:cs typeface="Calibri" panose="020F0502020204030204" pitchFamily="34" charset="0"/>
              </a:rPr>
              <a:t>Annual Plan</a:t>
            </a:r>
            <a:endParaRPr lang="en-AU"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AU" sz="1400" i="1" dirty="0">
                <a:solidFill>
                  <a:srgbClr val="000000"/>
                </a:solidFill>
                <a:latin typeface="Calibri" panose="020F0502020204030204" pitchFamily="34" charset="0"/>
                <a:ea typeface="Times New Roman" panose="02020603050405020304" pitchFamily="18" charset="0"/>
                <a:cs typeface="Calibri" panose="020F0502020204030204" pitchFamily="34" charset="0"/>
              </a:rPr>
              <a:t>Committee Update template</a:t>
            </a:r>
            <a:endParaRPr lang="en-AU"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1400" b="1" dirty="0">
                <a:solidFill>
                  <a:srgbClr val="ED7D31"/>
                </a:solidFill>
                <a:latin typeface="Calibri" panose="020F0502020204030204" pitchFamily="34" charset="0"/>
                <a:ea typeface="Times New Roman" panose="02020603050405020304" pitchFamily="18" charset="0"/>
                <a:cs typeface="Calibri" panose="020F0502020204030204" pitchFamily="34" charset="0"/>
              </a:rPr>
              <a:t>Additional:</a:t>
            </a:r>
            <a:endParaRPr lang="en-AU"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1400" dirty="0">
                <a:latin typeface="Calibri" panose="020F0502020204030204" pitchFamily="34" charset="0"/>
                <a:ea typeface="Times New Roman" panose="02020603050405020304" pitchFamily="18" charset="0"/>
                <a:cs typeface="Calibri" panose="020F0502020204030204" pitchFamily="34" charset="0"/>
              </a:rPr>
              <a:t>Summary of supervision including issues, risks and a table tracking Annual Plan activities to be tabled at next Committee meeting using the Committee Update template. </a:t>
            </a:r>
            <a:endParaRPr lang="en-AU"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18077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35F9D8F-4900-4459-9F4F-05B9C32221BF}"/>
              </a:ext>
            </a:extLst>
          </p:cNvPr>
          <p:cNvPicPr/>
          <p:nvPr/>
        </p:nvPicPr>
        <p:blipFill>
          <a:blip r:embed="rId2">
            <a:extLst>
              <a:ext uri="{28A0092B-C50C-407E-A947-70E740481C1C}">
                <a14:useLocalDpi xmlns:a14="http://schemas.microsoft.com/office/drawing/2010/main" val="0"/>
              </a:ext>
            </a:extLst>
          </a:blip>
          <a:stretch>
            <a:fillRect/>
          </a:stretch>
        </p:blipFill>
        <p:spPr>
          <a:xfrm>
            <a:off x="10716098" y="119102"/>
            <a:ext cx="1191176" cy="997627"/>
          </a:xfrm>
          <a:prstGeom prst="rect">
            <a:avLst/>
          </a:prstGeom>
        </p:spPr>
      </p:pic>
      <p:pic>
        <p:nvPicPr>
          <p:cNvPr id="3" name="Picture 2">
            <a:extLst>
              <a:ext uri="{FF2B5EF4-FFF2-40B4-BE49-F238E27FC236}">
                <a16:creationId xmlns:a16="http://schemas.microsoft.com/office/drawing/2014/main" id="{3B5BE3D8-96EC-4CBD-A1B9-EFB413B76B30}"/>
              </a:ext>
            </a:extLst>
          </p:cNvPr>
          <p:cNvPicPr>
            <a:picLocks noChangeAspect="1"/>
          </p:cNvPicPr>
          <p:nvPr/>
        </p:nvPicPr>
        <p:blipFill>
          <a:blip r:embed="rId3"/>
          <a:stretch>
            <a:fillRect/>
          </a:stretch>
        </p:blipFill>
        <p:spPr>
          <a:xfrm>
            <a:off x="200067" y="119102"/>
            <a:ext cx="1560557" cy="779796"/>
          </a:xfrm>
          <a:prstGeom prst="rect">
            <a:avLst/>
          </a:prstGeom>
        </p:spPr>
      </p:pic>
      <p:sp>
        <p:nvSpPr>
          <p:cNvPr id="24" name="TextBox 23">
            <a:extLst>
              <a:ext uri="{FF2B5EF4-FFF2-40B4-BE49-F238E27FC236}">
                <a16:creationId xmlns:a16="http://schemas.microsoft.com/office/drawing/2014/main" id="{54D0C7BD-5286-433F-984D-5C237E12BDC7}"/>
              </a:ext>
            </a:extLst>
          </p:cNvPr>
          <p:cNvSpPr txBox="1"/>
          <p:nvPr/>
        </p:nvSpPr>
        <p:spPr>
          <a:xfrm>
            <a:off x="1692086" y="522995"/>
            <a:ext cx="8701940" cy="369332"/>
          </a:xfrm>
          <a:prstGeom prst="rect">
            <a:avLst/>
          </a:prstGeom>
          <a:solidFill>
            <a:srgbClr val="0070C0"/>
          </a:solidFill>
          <a:effectLst>
            <a:outerShdw blurRad="50800" dist="38100" dir="2700000" algn="tl" rotWithShape="0">
              <a:prstClr val="black">
                <a:alpha val="40000"/>
              </a:prstClr>
            </a:outerShdw>
          </a:effectLst>
        </p:spPr>
        <p:txBody>
          <a:bodyPr wrap="square" rtlCol="0">
            <a:spAutoFit/>
          </a:bodyPr>
          <a:lstStyle/>
          <a:p>
            <a:pPr algn="ctr"/>
            <a:r>
              <a:rPr lang="en-AU" b="1" dirty="0">
                <a:solidFill>
                  <a:schemeClr val="bg1"/>
                </a:solidFill>
              </a:rPr>
              <a:t>Reflective Supervision</a:t>
            </a:r>
          </a:p>
        </p:txBody>
      </p:sp>
      <p:pic>
        <p:nvPicPr>
          <p:cNvPr id="10" name="Picture 9">
            <a:extLst>
              <a:ext uri="{FF2B5EF4-FFF2-40B4-BE49-F238E27FC236}">
                <a16:creationId xmlns:a16="http://schemas.microsoft.com/office/drawing/2014/main" id="{7B0D7703-1845-42A1-BEC1-744B49C75331}"/>
              </a:ext>
            </a:extLst>
          </p:cNvPr>
          <p:cNvPicPr>
            <a:picLocks noChangeAspect="1"/>
          </p:cNvPicPr>
          <p:nvPr/>
        </p:nvPicPr>
        <p:blipFill>
          <a:blip r:embed="rId3"/>
          <a:stretch>
            <a:fillRect/>
          </a:stretch>
        </p:blipFill>
        <p:spPr>
          <a:xfrm>
            <a:off x="352467" y="271502"/>
            <a:ext cx="1560557" cy="779796"/>
          </a:xfrm>
          <a:prstGeom prst="rect">
            <a:avLst/>
          </a:prstGeom>
        </p:spPr>
      </p:pic>
      <p:sp>
        <p:nvSpPr>
          <p:cNvPr id="2" name="Rectangle 1">
            <a:extLst>
              <a:ext uri="{FF2B5EF4-FFF2-40B4-BE49-F238E27FC236}">
                <a16:creationId xmlns:a16="http://schemas.microsoft.com/office/drawing/2014/main" id="{9D97341E-3030-4988-BC20-C2CDE15BDBF1}"/>
              </a:ext>
            </a:extLst>
          </p:cNvPr>
          <p:cNvSpPr/>
          <p:nvPr/>
        </p:nvSpPr>
        <p:spPr>
          <a:xfrm>
            <a:off x="1130709" y="1340240"/>
            <a:ext cx="9930581" cy="4994765"/>
          </a:xfrm>
          <a:prstGeom prst="rect">
            <a:avLst/>
          </a:prstGeom>
        </p:spPr>
        <p:txBody>
          <a:bodyPr wrap="square">
            <a:spAutoFit/>
          </a:bodyPr>
          <a:lstStyle/>
          <a:p>
            <a:pPr>
              <a:lnSpc>
                <a:spcPct val="107000"/>
              </a:lnSpc>
              <a:spcAft>
                <a:spcPts val="0"/>
              </a:spcAft>
            </a:pPr>
            <a:r>
              <a:rPr lang="en-AU" sz="1600" b="1" dirty="0">
                <a:solidFill>
                  <a:srgbClr val="ED7D31"/>
                </a:solidFill>
                <a:latin typeface="Calibri" panose="020F0502020204030204" pitchFamily="34" charset="0"/>
                <a:ea typeface="Times New Roman" panose="02020603050405020304" pitchFamily="18" charset="0"/>
                <a:cs typeface="Calibri" panose="020F0502020204030204" pitchFamily="34" charset="0"/>
              </a:rPr>
              <a:t>Overview: </a:t>
            </a:r>
            <a:r>
              <a:rPr lang="en-AU" sz="1600" dirty="0">
                <a:latin typeface="Calibri" panose="020F0502020204030204" pitchFamily="34" charset="0"/>
                <a:ea typeface="Times New Roman" panose="02020603050405020304" pitchFamily="18" charset="0"/>
                <a:cs typeface="Calibri" panose="020F0502020204030204" pitchFamily="34" charset="0"/>
              </a:rPr>
              <a:t>Reflective Supervision provides an opportunity for the supervisee to reflect on practice, workplace dynamics, personal performance, growth and development in a safe and non - judgemental environment.  Often reflective supervision is undertaken with an external professional and the agenda is determined by agreed goals and the Coordinator’s priorities.  </a:t>
            </a:r>
            <a:endParaRPr lang="en-AU"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AU" sz="1600" b="1" dirty="0">
                <a:solidFill>
                  <a:srgbClr val="ED7D31"/>
                </a:solidFill>
                <a:latin typeface="Calibri" panose="020F0502020204030204" pitchFamily="34" charset="0"/>
                <a:ea typeface="Times New Roman" panose="02020603050405020304" pitchFamily="18" charset="0"/>
                <a:cs typeface="Calibri" panose="020F0502020204030204" pitchFamily="34" charset="0"/>
              </a:rPr>
              <a:t> </a:t>
            </a:r>
            <a:endParaRPr lang="en-AU"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AU" sz="1600" b="1" dirty="0">
                <a:solidFill>
                  <a:srgbClr val="ED7D31"/>
                </a:solidFill>
                <a:latin typeface="Calibri" panose="020F0502020204030204" pitchFamily="34" charset="0"/>
                <a:ea typeface="Times New Roman" panose="02020603050405020304" pitchFamily="18" charset="0"/>
                <a:cs typeface="Calibri" panose="020F0502020204030204" pitchFamily="34" charset="0"/>
              </a:rPr>
              <a:t>Provided by: </a:t>
            </a:r>
            <a:r>
              <a:rPr lang="en-AU"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Committee Chair or Committee delegate or external provider</a:t>
            </a:r>
            <a:endParaRPr lang="en-AU"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AU" sz="1600" b="1" dirty="0">
                <a:solidFill>
                  <a:srgbClr val="ED7D31"/>
                </a:solidFill>
                <a:latin typeface="Calibri" panose="020F0502020204030204" pitchFamily="34" charset="0"/>
                <a:ea typeface="Times New Roman" panose="02020603050405020304" pitchFamily="18" charset="0"/>
                <a:cs typeface="Calibri" panose="020F0502020204030204" pitchFamily="34" charset="0"/>
              </a:rPr>
              <a:t>Determined by: </a:t>
            </a:r>
            <a:r>
              <a:rPr lang="en-AU"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priorities as identified by Coordinator.</a:t>
            </a:r>
            <a:endParaRPr lang="en-AU"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AU" sz="1600" b="1" dirty="0">
                <a:solidFill>
                  <a:srgbClr val="ED7D31"/>
                </a:solidFill>
                <a:latin typeface="Calibri" panose="020F0502020204030204" pitchFamily="34" charset="0"/>
                <a:ea typeface="Times New Roman" panose="02020603050405020304" pitchFamily="18" charset="0"/>
                <a:cs typeface="Calibri" panose="020F0502020204030204" pitchFamily="34" charset="0"/>
              </a:rPr>
              <a:t>Primary Focus:</a:t>
            </a:r>
            <a:endParaRPr lang="en-AU"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Times New Roman" panose="02020603050405020304" pitchFamily="18" charset="0"/>
              <a:buAutoNum type="arabicPeriod"/>
              <a:tabLst>
                <a:tab pos="457200" algn="l"/>
              </a:tabLst>
            </a:pPr>
            <a:r>
              <a:rPr lang="en-AU"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Opportunity to critically reflect on practice achievements and challenges including managing internal dynamics, operational challenges relating to governance and leadership. </a:t>
            </a:r>
            <a:endParaRPr lang="en-AU" sz="1600" dirty="0">
              <a:latin typeface="Calibri" panose="020F0502020204030204" pitchFamily="34" charset="0"/>
              <a:cs typeface="Calibri" panose="020F0502020204030204" pitchFamily="34" charset="0"/>
            </a:endParaRPr>
          </a:p>
          <a:p>
            <a:pPr marL="342900" lvl="0" indent="-342900">
              <a:spcAft>
                <a:spcPts val="0"/>
              </a:spcAft>
              <a:buFont typeface="Times New Roman" panose="02020603050405020304" pitchFamily="18" charset="0"/>
              <a:buAutoNum type="arabicPeriod"/>
              <a:tabLst>
                <a:tab pos="457200" algn="l"/>
              </a:tabLst>
            </a:pPr>
            <a:r>
              <a:rPr lang="en-AU"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Opportunity to seek support and guidance to manage interpersonal conflicts that may arise. </a:t>
            </a:r>
            <a:endParaRPr lang="en-AU" sz="1600" dirty="0">
              <a:latin typeface="Calibri" panose="020F0502020204030204" pitchFamily="34" charset="0"/>
              <a:cs typeface="Calibri" panose="020F0502020204030204" pitchFamily="34" charset="0"/>
            </a:endParaRPr>
          </a:p>
          <a:p>
            <a:pPr marL="342900" lvl="0" indent="-342900">
              <a:spcAft>
                <a:spcPts val="0"/>
              </a:spcAft>
              <a:buFont typeface="Times New Roman" panose="02020603050405020304" pitchFamily="18" charset="0"/>
              <a:buAutoNum type="arabicPeriod"/>
              <a:tabLst>
                <a:tab pos="457200" algn="l"/>
              </a:tabLst>
            </a:pPr>
            <a:r>
              <a:rPr lang="en-AU"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Opportunity to seek support and guidance in relation to managing conflicting work and personal demands. </a:t>
            </a:r>
            <a:endParaRPr lang="en-AU" sz="1600" dirty="0">
              <a:latin typeface="Calibri" panose="020F0502020204030204" pitchFamily="34" charset="0"/>
              <a:cs typeface="Calibri" panose="020F0502020204030204" pitchFamily="34" charset="0"/>
            </a:endParaRPr>
          </a:p>
          <a:p>
            <a:pPr marL="804545">
              <a:spcAft>
                <a:spcPts val="0"/>
              </a:spcAft>
            </a:pPr>
            <a:r>
              <a:rPr lang="en-AU" sz="1600" dirty="0">
                <a:ea typeface="Times New Roman" panose="02020603050405020304" pitchFamily="18" charset="0"/>
                <a:cs typeface="Calibri" panose="020F0502020204030204" pitchFamily="34" charset="0"/>
              </a:rPr>
              <a:t> </a:t>
            </a:r>
            <a:endParaRPr lang="en-AU" sz="1600" dirty="0"/>
          </a:p>
          <a:p>
            <a:pPr>
              <a:lnSpc>
                <a:spcPct val="107000"/>
              </a:lnSpc>
              <a:spcAft>
                <a:spcPts val="0"/>
              </a:spcAft>
            </a:pPr>
            <a:r>
              <a:rPr lang="en-AU" sz="1600" b="1" dirty="0">
                <a:solidFill>
                  <a:srgbClr val="ED7D31"/>
                </a:solidFill>
                <a:latin typeface="Calibri" panose="020F0502020204030204" pitchFamily="34" charset="0"/>
                <a:ea typeface="Times New Roman" panose="02020603050405020304" pitchFamily="18" charset="0"/>
                <a:cs typeface="Calibri" panose="020F0502020204030204" pitchFamily="34" charset="0"/>
              </a:rPr>
              <a:t>Frequency:</a:t>
            </a:r>
            <a:endParaRPr lang="en-AU"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AU"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Once every 8 weeks </a:t>
            </a:r>
            <a:endParaRPr lang="en-AU"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AU" sz="1600" dirty="0">
                <a:latin typeface="Calibri" panose="020F0502020204030204" pitchFamily="34" charset="0"/>
                <a:ea typeface="Times New Roman" panose="02020603050405020304" pitchFamily="18" charset="0"/>
                <a:cs typeface="Calibri" panose="020F0502020204030204" pitchFamily="34" charset="0"/>
              </a:rPr>
              <a:t> </a:t>
            </a:r>
            <a:endParaRPr lang="en-AU"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AU" sz="1600" b="1" dirty="0">
                <a:solidFill>
                  <a:srgbClr val="ED7D31"/>
                </a:solidFill>
                <a:latin typeface="Calibri" panose="020F0502020204030204" pitchFamily="34" charset="0"/>
                <a:ea typeface="Times New Roman" panose="02020603050405020304" pitchFamily="18" charset="0"/>
                <a:cs typeface="Calibri" panose="020F0502020204030204" pitchFamily="34" charset="0"/>
              </a:rPr>
              <a:t>Tools:</a:t>
            </a:r>
            <a:endParaRPr lang="en-AU"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AU" sz="1600" i="1" dirty="0">
                <a:solidFill>
                  <a:srgbClr val="000000"/>
                </a:solidFill>
                <a:latin typeface="Calibri" panose="020F0502020204030204" pitchFamily="34" charset="0"/>
                <a:ea typeface="Times New Roman" panose="02020603050405020304" pitchFamily="18" charset="0"/>
                <a:cs typeface="Calibri" panose="020F0502020204030204" pitchFamily="34" charset="0"/>
              </a:rPr>
              <a:t>Reflective Supervision Agreement (external provider)</a:t>
            </a:r>
            <a:endParaRPr lang="en-AU" sz="1600" dirty="0">
              <a:latin typeface="Calibri" panose="020F0502020204030204" pitchFamily="34" charset="0"/>
              <a:ea typeface="Calibri" panose="020F0502020204030204" pitchFamily="34" charset="0"/>
              <a:cs typeface="Times New Roman" panose="02020603050405020304" pitchFamily="18" charset="0"/>
            </a:endParaRPr>
          </a:p>
          <a:p>
            <a:r>
              <a:rPr lang="en-AU" sz="1600" i="1" dirty="0">
                <a:solidFill>
                  <a:srgbClr val="000000"/>
                </a:solidFill>
                <a:latin typeface="Calibri" panose="020F0502020204030204" pitchFamily="34" charset="0"/>
                <a:ea typeface="Times New Roman" panose="02020603050405020304" pitchFamily="18" charset="0"/>
              </a:rPr>
              <a:t>Supervision Record template (external provider)	</a:t>
            </a:r>
            <a:endParaRPr lang="en-AU" sz="1600" dirty="0"/>
          </a:p>
        </p:txBody>
      </p:sp>
    </p:spTree>
    <p:extLst>
      <p:ext uri="{BB962C8B-B14F-4D97-AF65-F5344CB8AC3E}">
        <p14:creationId xmlns:p14="http://schemas.microsoft.com/office/powerpoint/2010/main" val="2361929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35F9D8F-4900-4459-9F4F-05B9C32221BF}"/>
              </a:ext>
            </a:extLst>
          </p:cNvPr>
          <p:cNvPicPr/>
          <p:nvPr/>
        </p:nvPicPr>
        <p:blipFill>
          <a:blip r:embed="rId2">
            <a:extLst>
              <a:ext uri="{28A0092B-C50C-407E-A947-70E740481C1C}">
                <a14:useLocalDpi xmlns:a14="http://schemas.microsoft.com/office/drawing/2010/main" val="0"/>
              </a:ext>
            </a:extLst>
          </a:blip>
          <a:stretch>
            <a:fillRect/>
          </a:stretch>
        </p:blipFill>
        <p:spPr>
          <a:xfrm>
            <a:off x="10716098" y="119102"/>
            <a:ext cx="1191176" cy="997627"/>
          </a:xfrm>
          <a:prstGeom prst="rect">
            <a:avLst/>
          </a:prstGeom>
        </p:spPr>
      </p:pic>
      <p:pic>
        <p:nvPicPr>
          <p:cNvPr id="3" name="Picture 2">
            <a:extLst>
              <a:ext uri="{FF2B5EF4-FFF2-40B4-BE49-F238E27FC236}">
                <a16:creationId xmlns:a16="http://schemas.microsoft.com/office/drawing/2014/main" id="{3B5BE3D8-96EC-4CBD-A1B9-EFB413B76B30}"/>
              </a:ext>
            </a:extLst>
          </p:cNvPr>
          <p:cNvPicPr>
            <a:picLocks noChangeAspect="1"/>
          </p:cNvPicPr>
          <p:nvPr/>
        </p:nvPicPr>
        <p:blipFill>
          <a:blip r:embed="rId3"/>
          <a:stretch>
            <a:fillRect/>
          </a:stretch>
        </p:blipFill>
        <p:spPr>
          <a:xfrm>
            <a:off x="200067" y="119102"/>
            <a:ext cx="1560557" cy="779796"/>
          </a:xfrm>
          <a:prstGeom prst="rect">
            <a:avLst/>
          </a:prstGeom>
        </p:spPr>
      </p:pic>
      <p:sp>
        <p:nvSpPr>
          <p:cNvPr id="24" name="TextBox 23">
            <a:extLst>
              <a:ext uri="{FF2B5EF4-FFF2-40B4-BE49-F238E27FC236}">
                <a16:creationId xmlns:a16="http://schemas.microsoft.com/office/drawing/2014/main" id="{54D0C7BD-5286-433F-984D-5C237E12BDC7}"/>
              </a:ext>
            </a:extLst>
          </p:cNvPr>
          <p:cNvSpPr txBox="1"/>
          <p:nvPr/>
        </p:nvSpPr>
        <p:spPr>
          <a:xfrm>
            <a:off x="1692086" y="522995"/>
            <a:ext cx="8701940" cy="369332"/>
          </a:xfrm>
          <a:prstGeom prst="rect">
            <a:avLst/>
          </a:prstGeom>
          <a:solidFill>
            <a:srgbClr val="0070C0"/>
          </a:solidFill>
          <a:effectLst>
            <a:outerShdw blurRad="50800" dist="38100" dir="2700000" algn="tl" rotWithShape="0">
              <a:prstClr val="black">
                <a:alpha val="40000"/>
              </a:prstClr>
            </a:outerShdw>
          </a:effectLst>
        </p:spPr>
        <p:txBody>
          <a:bodyPr wrap="square" rtlCol="0">
            <a:spAutoFit/>
          </a:bodyPr>
          <a:lstStyle/>
          <a:p>
            <a:pPr algn="ctr"/>
            <a:r>
              <a:rPr lang="en-AU" b="1" dirty="0">
                <a:solidFill>
                  <a:schemeClr val="bg1"/>
                </a:solidFill>
              </a:rPr>
              <a:t>Critical Incident Support</a:t>
            </a:r>
          </a:p>
        </p:txBody>
      </p:sp>
      <p:pic>
        <p:nvPicPr>
          <p:cNvPr id="10" name="Picture 9">
            <a:extLst>
              <a:ext uri="{FF2B5EF4-FFF2-40B4-BE49-F238E27FC236}">
                <a16:creationId xmlns:a16="http://schemas.microsoft.com/office/drawing/2014/main" id="{7B0D7703-1845-42A1-BEC1-744B49C75331}"/>
              </a:ext>
            </a:extLst>
          </p:cNvPr>
          <p:cNvPicPr>
            <a:picLocks noChangeAspect="1"/>
          </p:cNvPicPr>
          <p:nvPr/>
        </p:nvPicPr>
        <p:blipFill>
          <a:blip r:embed="rId3"/>
          <a:stretch>
            <a:fillRect/>
          </a:stretch>
        </p:blipFill>
        <p:spPr>
          <a:xfrm>
            <a:off x="352467" y="271502"/>
            <a:ext cx="1560557" cy="779796"/>
          </a:xfrm>
          <a:prstGeom prst="rect">
            <a:avLst/>
          </a:prstGeom>
        </p:spPr>
      </p:pic>
      <p:sp>
        <p:nvSpPr>
          <p:cNvPr id="2" name="Rectangle 1">
            <a:extLst>
              <a:ext uri="{FF2B5EF4-FFF2-40B4-BE49-F238E27FC236}">
                <a16:creationId xmlns:a16="http://schemas.microsoft.com/office/drawing/2014/main" id="{495A6C37-767E-4FB0-AF41-42B3AD607A3A}"/>
              </a:ext>
            </a:extLst>
          </p:cNvPr>
          <p:cNvSpPr/>
          <p:nvPr/>
        </p:nvSpPr>
        <p:spPr>
          <a:xfrm>
            <a:off x="2095209" y="1583126"/>
            <a:ext cx="7451914" cy="5117363"/>
          </a:xfrm>
          <a:prstGeom prst="rect">
            <a:avLst/>
          </a:prstGeom>
        </p:spPr>
        <p:txBody>
          <a:bodyPr wrap="square">
            <a:spAutoFit/>
          </a:bodyPr>
          <a:lstStyle/>
          <a:p>
            <a:pPr>
              <a:lnSpc>
                <a:spcPct val="107000"/>
              </a:lnSpc>
              <a:spcAft>
                <a:spcPts val="0"/>
              </a:spcAft>
            </a:pPr>
            <a:r>
              <a:rPr lang="en-AU" b="1" dirty="0">
                <a:solidFill>
                  <a:srgbClr val="ED7D31"/>
                </a:solidFill>
                <a:latin typeface="Calibri" panose="020F0502020204030204" pitchFamily="34" charset="0"/>
                <a:ea typeface="Times New Roman" panose="02020603050405020304" pitchFamily="18" charset="0"/>
                <a:cs typeface="Calibri" panose="020F0502020204030204" pitchFamily="34" charset="0"/>
              </a:rPr>
              <a:t>Provided by: </a:t>
            </a:r>
            <a:r>
              <a:rPr lang="en-AU" dirty="0">
                <a:solidFill>
                  <a:srgbClr val="000000"/>
                </a:solidFill>
                <a:latin typeface="Calibri" panose="020F0502020204030204" pitchFamily="34" charset="0"/>
                <a:ea typeface="Times New Roman" panose="02020603050405020304" pitchFamily="18" charset="0"/>
                <a:cs typeface="Calibri" panose="020F0502020204030204" pitchFamily="34" charset="0"/>
              </a:rPr>
              <a:t>Committee Chair or Committee delegate or external provider</a:t>
            </a:r>
            <a:endParaRPr lang="en-AU"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n-AU" b="1" dirty="0">
              <a:solidFill>
                <a:srgbClr val="ED7D31"/>
              </a:solidFill>
              <a:latin typeface="Calibri" panose="020F0502020204030204" pitchFamily="34" charset="0"/>
              <a:ea typeface="Times New Roman" panose="02020603050405020304" pitchFamily="18" charset="0"/>
              <a:cs typeface="Calibri" panose="020F0502020204030204" pitchFamily="34" charset="0"/>
            </a:endParaRPr>
          </a:p>
          <a:p>
            <a:pPr>
              <a:lnSpc>
                <a:spcPct val="107000"/>
              </a:lnSpc>
              <a:spcAft>
                <a:spcPts val="0"/>
              </a:spcAft>
            </a:pPr>
            <a:r>
              <a:rPr lang="en-AU" b="1" dirty="0">
                <a:solidFill>
                  <a:srgbClr val="ED7D31"/>
                </a:solidFill>
                <a:latin typeface="Calibri" panose="020F0502020204030204" pitchFamily="34" charset="0"/>
                <a:ea typeface="Times New Roman" panose="02020603050405020304" pitchFamily="18" charset="0"/>
                <a:cs typeface="Calibri" panose="020F0502020204030204" pitchFamily="34" charset="0"/>
              </a:rPr>
              <a:t>Determined by: </a:t>
            </a:r>
            <a:r>
              <a:rPr lang="en-AU" dirty="0">
                <a:solidFill>
                  <a:srgbClr val="000000"/>
                </a:solidFill>
                <a:latin typeface="Calibri" panose="020F0502020204030204" pitchFamily="34" charset="0"/>
                <a:ea typeface="Times New Roman" panose="02020603050405020304" pitchFamily="18" charset="0"/>
                <a:cs typeface="Calibri" panose="020F0502020204030204" pitchFamily="34" charset="0"/>
              </a:rPr>
              <a:t>the relevant critical incident</a:t>
            </a:r>
            <a:endParaRPr lang="en-AU"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n-AU" b="1" dirty="0">
              <a:solidFill>
                <a:srgbClr val="ED7D31"/>
              </a:solidFill>
              <a:latin typeface="Calibri" panose="020F0502020204030204" pitchFamily="34" charset="0"/>
              <a:ea typeface="Times New Roman" panose="02020603050405020304" pitchFamily="18" charset="0"/>
              <a:cs typeface="Calibri" panose="020F0502020204030204" pitchFamily="34" charset="0"/>
            </a:endParaRPr>
          </a:p>
          <a:p>
            <a:pPr>
              <a:lnSpc>
                <a:spcPct val="107000"/>
              </a:lnSpc>
              <a:spcAft>
                <a:spcPts val="0"/>
              </a:spcAft>
            </a:pPr>
            <a:r>
              <a:rPr lang="en-AU" b="1" dirty="0">
                <a:solidFill>
                  <a:srgbClr val="ED7D31"/>
                </a:solidFill>
                <a:latin typeface="Calibri" panose="020F0502020204030204" pitchFamily="34" charset="0"/>
                <a:ea typeface="Times New Roman" panose="02020603050405020304" pitchFamily="18" charset="0"/>
                <a:cs typeface="Calibri" panose="020F0502020204030204" pitchFamily="34" charset="0"/>
              </a:rPr>
              <a:t>Primary Focus:</a:t>
            </a:r>
            <a:endParaRPr lang="en-AU"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Clr>
                <a:srgbClr val="000000"/>
              </a:buClr>
              <a:buSzPts val="1100"/>
              <a:buFont typeface="Times New Roman" panose="02020603050405020304" pitchFamily="18" charset="0"/>
              <a:buAutoNum type="arabicPeriod"/>
            </a:pPr>
            <a:r>
              <a:rPr lang="en-AU" dirty="0">
                <a:solidFill>
                  <a:srgbClr val="000000"/>
                </a:solidFill>
                <a:latin typeface="Calibri" panose="020F0502020204030204" pitchFamily="34" charset="0"/>
                <a:ea typeface="Times New Roman" panose="02020603050405020304" pitchFamily="18" charset="0"/>
                <a:cs typeface="Calibri" panose="020F0502020204030204" pitchFamily="34" charset="0"/>
              </a:rPr>
              <a:t>Current, presenting risks/challenges</a:t>
            </a:r>
            <a:endParaRPr lang="en-AU"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0"/>
              </a:spcAft>
              <a:buClr>
                <a:srgbClr val="000000"/>
              </a:buClr>
              <a:buSzPts val="1100"/>
              <a:buFont typeface="Times New Roman" panose="02020603050405020304" pitchFamily="18" charset="0"/>
              <a:buAutoNum type="arabicPeriod"/>
            </a:pPr>
            <a:r>
              <a:rPr lang="en-AU" dirty="0">
                <a:latin typeface="Calibri" panose="020F0502020204030204" pitchFamily="34" charset="0"/>
                <a:ea typeface="Times New Roman" panose="02020603050405020304" pitchFamily="18" charset="0"/>
                <a:cs typeface="Calibri" panose="020F0502020204030204" pitchFamily="34" charset="0"/>
              </a:rPr>
              <a:t>Coordinators current presenting support needs</a:t>
            </a:r>
            <a:endParaRPr lang="en-AU"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0"/>
              </a:spcAft>
              <a:buClr>
                <a:srgbClr val="000000"/>
              </a:buClr>
              <a:buSzPts val="1100"/>
              <a:buFont typeface="Times New Roman" panose="02020603050405020304" pitchFamily="18" charset="0"/>
              <a:buAutoNum type="arabicPeriod"/>
            </a:pPr>
            <a:r>
              <a:rPr lang="en-AU" dirty="0">
                <a:latin typeface="Calibri" panose="020F0502020204030204" pitchFamily="34" charset="0"/>
                <a:ea typeface="Times New Roman" panose="02020603050405020304" pitchFamily="18" charset="0"/>
                <a:cs typeface="Calibri" panose="020F0502020204030204" pitchFamily="34" charset="0"/>
              </a:rPr>
              <a:t>Plan going forward in terms of reporting/notifications, future risk mitigations, coordinator support needs.</a:t>
            </a:r>
            <a:endParaRPr lang="en-AU"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endParaRPr lang="en-AU" b="1" dirty="0">
              <a:solidFill>
                <a:srgbClr val="ED7D31"/>
              </a:solidFill>
              <a:latin typeface="Calibri" panose="020F0502020204030204" pitchFamily="34" charset="0"/>
              <a:ea typeface="Times New Roman" panose="02020603050405020304" pitchFamily="18" charset="0"/>
              <a:cs typeface="Calibri" panose="020F0502020204030204" pitchFamily="34" charset="0"/>
            </a:endParaRPr>
          </a:p>
          <a:p>
            <a:pPr>
              <a:lnSpc>
                <a:spcPct val="107000"/>
              </a:lnSpc>
              <a:spcAft>
                <a:spcPts val="0"/>
              </a:spcAft>
            </a:pPr>
            <a:r>
              <a:rPr lang="en-AU" b="1" dirty="0">
                <a:solidFill>
                  <a:srgbClr val="ED7D31"/>
                </a:solidFill>
                <a:latin typeface="Calibri" panose="020F0502020204030204" pitchFamily="34" charset="0"/>
                <a:ea typeface="Times New Roman" panose="02020603050405020304" pitchFamily="18" charset="0"/>
                <a:cs typeface="Calibri" panose="020F0502020204030204" pitchFamily="34" charset="0"/>
              </a:rPr>
              <a:t>Frequency:</a:t>
            </a:r>
            <a:endParaRPr lang="en-AU"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AU" dirty="0">
                <a:solidFill>
                  <a:srgbClr val="000000"/>
                </a:solidFill>
                <a:latin typeface="Calibri" panose="020F0502020204030204" pitchFamily="34" charset="0"/>
                <a:ea typeface="Times New Roman" panose="02020603050405020304" pitchFamily="18" charset="0"/>
                <a:cs typeface="Calibri" panose="020F0502020204030204" pitchFamily="34" charset="0"/>
              </a:rPr>
              <a:t>As specifically requested in relation to an incident</a:t>
            </a:r>
            <a:endParaRPr lang="en-AU" b="1" dirty="0">
              <a:solidFill>
                <a:srgbClr val="ED7D31"/>
              </a:solidFill>
              <a:latin typeface="Calibri" panose="020F0502020204030204" pitchFamily="34" charset="0"/>
              <a:ea typeface="Times New Roman" panose="02020603050405020304" pitchFamily="18" charset="0"/>
              <a:cs typeface="Calibri" panose="020F0502020204030204" pitchFamily="34" charset="0"/>
            </a:endParaRPr>
          </a:p>
          <a:p>
            <a:pPr>
              <a:lnSpc>
                <a:spcPct val="107000"/>
              </a:lnSpc>
              <a:spcAft>
                <a:spcPts val="0"/>
              </a:spcAft>
            </a:pPr>
            <a:endParaRPr lang="en-AU" b="1" dirty="0">
              <a:solidFill>
                <a:srgbClr val="ED7D31"/>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r>
              <a:rPr lang="en-AU" b="1" dirty="0">
                <a:solidFill>
                  <a:srgbClr val="ED7D31"/>
                </a:solidFill>
                <a:latin typeface="Calibri" panose="020F0502020204030204" pitchFamily="34" charset="0"/>
                <a:ea typeface="Calibri" panose="020F0502020204030204" pitchFamily="34" charset="0"/>
                <a:cs typeface="Calibri" panose="020F0502020204030204" pitchFamily="34" charset="0"/>
              </a:rPr>
              <a:t>Tools</a:t>
            </a:r>
          </a:p>
          <a:p>
            <a:pPr>
              <a:lnSpc>
                <a:spcPct val="107000"/>
              </a:lnSpc>
              <a:spcAft>
                <a:spcPts val="0"/>
              </a:spcAft>
            </a:pPr>
            <a:r>
              <a:rPr lang="en-AU" i="1" dirty="0">
                <a:latin typeface="Calibri" panose="020F0502020204030204" pitchFamily="34" charset="0"/>
                <a:ea typeface="Calibri" panose="020F0502020204030204" pitchFamily="34" charset="0"/>
                <a:cs typeface="Calibri" panose="020F0502020204030204" pitchFamily="34" charset="0"/>
              </a:rPr>
              <a:t>Incident Report and additional note recording date and time support was provided. </a:t>
            </a:r>
          </a:p>
          <a:p>
            <a:pPr>
              <a:lnSpc>
                <a:spcPct val="107000"/>
              </a:lnSpc>
              <a:spcAft>
                <a:spcPts val="0"/>
              </a:spcAft>
            </a:pPr>
            <a:endParaRPr lang="en-AU"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26617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35F9D8F-4900-4459-9F4F-05B9C32221BF}"/>
              </a:ext>
            </a:extLst>
          </p:cNvPr>
          <p:cNvPicPr/>
          <p:nvPr/>
        </p:nvPicPr>
        <p:blipFill>
          <a:blip r:embed="rId2">
            <a:extLst>
              <a:ext uri="{28A0092B-C50C-407E-A947-70E740481C1C}">
                <a14:useLocalDpi xmlns:a14="http://schemas.microsoft.com/office/drawing/2010/main" val="0"/>
              </a:ext>
            </a:extLst>
          </a:blip>
          <a:stretch>
            <a:fillRect/>
          </a:stretch>
        </p:blipFill>
        <p:spPr>
          <a:xfrm>
            <a:off x="10716098" y="119102"/>
            <a:ext cx="1191176" cy="997627"/>
          </a:xfrm>
          <a:prstGeom prst="rect">
            <a:avLst/>
          </a:prstGeom>
        </p:spPr>
      </p:pic>
      <p:pic>
        <p:nvPicPr>
          <p:cNvPr id="3" name="Picture 2">
            <a:extLst>
              <a:ext uri="{FF2B5EF4-FFF2-40B4-BE49-F238E27FC236}">
                <a16:creationId xmlns:a16="http://schemas.microsoft.com/office/drawing/2014/main" id="{3B5BE3D8-96EC-4CBD-A1B9-EFB413B76B30}"/>
              </a:ext>
            </a:extLst>
          </p:cNvPr>
          <p:cNvPicPr>
            <a:picLocks noChangeAspect="1"/>
          </p:cNvPicPr>
          <p:nvPr/>
        </p:nvPicPr>
        <p:blipFill>
          <a:blip r:embed="rId3"/>
          <a:stretch>
            <a:fillRect/>
          </a:stretch>
        </p:blipFill>
        <p:spPr>
          <a:xfrm>
            <a:off x="200067" y="119102"/>
            <a:ext cx="1560557" cy="779796"/>
          </a:xfrm>
          <a:prstGeom prst="rect">
            <a:avLst/>
          </a:prstGeom>
        </p:spPr>
      </p:pic>
      <p:sp>
        <p:nvSpPr>
          <p:cNvPr id="24" name="TextBox 23">
            <a:extLst>
              <a:ext uri="{FF2B5EF4-FFF2-40B4-BE49-F238E27FC236}">
                <a16:creationId xmlns:a16="http://schemas.microsoft.com/office/drawing/2014/main" id="{54D0C7BD-5286-433F-984D-5C237E12BDC7}"/>
              </a:ext>
            </a:extLst>
          </p:cNvPr>
          <p:cNvSpPr txBox="1"/>
          <p:nvPr/>
        </p:nvSpPr>
        <p:spPr>
          <a:xfrm>
            <a:off x="1692086" y="522995"/>
            <a:ext cx="8701940" cy="369332"/>
          </a:xfrm>
          <a:prstGeom prst="rect">
            <a:avLst/>
          </a:prstGeom>
          <a:solidFill>
            <a:srgbClr val="0070C0"/>
          </a:solidFill>
          <a:effectLst>
            <a:outerShdw blurRad="50800" dist="38100" dir="2700000" algn="tl" rotWithShape="0">
              <a:prstClr val="black">
                <a:alpha val="40000"/>
              </a:prstClr>
            </a:outerShdw>
          </a:effectLst>
        </p:spPr>
        <p:txBody>
          <a:bodyPr wrap="square" rtlCol="0">
            <a:spAutoFit/>
          </a:bodyPr>
          <a:lstStyle/>
          <a:p>
            <a:pPr algn="ctr"/>
            <a:r>
              <a:rPr lang="en-AU" b="1" dirty="0">
                <a:solidFill>
                  <a:schemeClr val="bg1"/>
                </a:solidFill>
              </a:rPr>
              <a:t>Expectations</a:t>
            </a:r>
          </a:p>
        </p:txBody>
      </p:sp>
      <p:pic>
        <p:nvPicPr>
          <p:cNvPr id="10" name="Picture 9">
            <a:extLst>
              <a:ext uri="{FF2B5EF4-FFF2-40B4-BE49-F238E27FC236}">
                <a16:creationId xmlns:a16="http://schemas.microsoft.com/office/drawing/2014/main" id="{7B0D7703-1845-42A1-BEC1-744B49C75331}"/>
              </a:ext>
            </a:extLst>
          </p:cNvPr>
          <p:cNvPicPr>
            <a:picLocks noChangeAspect="1"/>
          </p:cNvPicPr>
          <p:nvPr/>
        </p:nvPicPr>
        <p:blipFill>
          <a:blip r:embed="rId3"/>
          <a:stretch>
            <a:fillRect/>
          </a:stretch>
        </p:blipFill>
        <p:spPr>
          <a:xfrm>
            <a:off x="352467" y="271502"/>
            <a:ext cx="1560557" cy="779796"/>
          </a:xfrm>
          <a:prstGeom prst="rect">
            <a:avLst/>
          </a:prstGeom>
        </p:spPr>
      </p:pic>
      <p:sp>
        <p:nvSpPr>
          <p:cNvPr id="5" name="Rectangle 4">
            <a:extLst>
              <a:ext uri="{FF2B5EF4-FFF2-40B4-BE49-F238E27FC236}">
                <a16:creationId xmlns:a16="http://schemas.microsoft.com/office/drawing/2014/main" id="{8CCA8D11-8F06-4385-92CD-E51B9CB24137}"/>
              </a:ext>
            </a:extLst>
          </p:cNvPr>
          <p:cNvSpPr/>
          <p:nvPr/>
        </p:nvSpPr>
        <p:spPr>
          <a:xfrm>
            <a:off x="352467" y="1203698"/>
            <a:ext cx="5507559" cy="4330866"/>
          </a:xfrm>
          <a:prstGeom prst="rect">
            <a:avLst/>
          </a:prstGeom>
          <a:ln w="28575">
            <a:solidFill>
              <a:srgbClr val="0070C0"/>
            </a:solidFill>
          </a:ln>
        </p:spPr>
        <p:txBody>
          <a:bodyPr wrap="square">
            <a:spAutoFit/>
          </a:bodyPr>
          <a:lstStyle/>
          <a:p>
            <a:pPr>
              <a:lnSpc>
                <a:spcPct val="107000"/>
              </a:lnSpc>
              <a:spcAft>
                <a:spcPts val="800"/>
              </a:spcAft>
            </a:pPr>
            <a:r>
              <a:rPr lang="en-AU" b="1" dirty="0">
                <a:solidFill>
                  <a:srgbClr val="ED7D31"/>
                </a:solidFill>
                <a:latin typeface="Calibri" panose="020F0502020204030204" pitchFamily="34" charset="0"/>
                <a:ea typeface="Calibri" panose="020F0502020204030204" pitchFamily="34" charset="0"/>
                <a:cs typeface="Calibri" panose="020F0502020204030204" pitchFamily="34" charset="0"/>
              </a:rPr>
              <a:t>Supervisor expectations:</a:t>
            </a:r>
            <a:endParaRPr lang="en-AU"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AU" dirty="0">
                <a:latin typeface="Calibri" panose="020F0502020204030204" pitchFamily="34" charset="0"/>
                <a:ea typeface="Calibri" panose="020F0502020204030204" pitchFamily="34" charset="0"/>
                <a:cs typeface="Calibri" panose="020F0502020204030204" pitchFamily="34" charset="0"/>
              </a:rPr>
              <a:t>Present to supervision focused and prepared</a:t>
            </a:r>
          </a:p>
          <a:p>
            <a:pPr marL="342900" lvl="0" indent="-342900">
              <a:lnSpc>
                <a:spcPct val="107000"/>
              </a:lnSpc>
              <a:spcAft>
                <a:spcPts val="0"/>
              </a:spcAft>
              <a:buFont typeface="Symbol" panose="05050102010706020507" pitchFamily="18" charset="2"/>
              <a:buChar char=""/>
            </a:pPr>
            <a:r>
              <a:rPr lang="en-AU" dirty="0">
                <a:latin typeface="Calibri" panose="020F0502020204030204" pitchFamily="34" charset="0"/>
                <a:ea typeface="Calibri" panose="020F0502020204030204" pitchFamily="34" charset="0"/>
                <a:cs typeface="Calibri" panose="020F0502020204030204" pitchFamily="34" charset="0"/>
              </a:rPr>
              <a:t>Seek contributions to agenda</a:t>
            </a:r>
          </a:p>
          <a:p>
            <a:pPr marL="342900" lvl="0" indent="-342900">
              <a:lnSpc>
                <a:spcPct val="107000"/>
              </a:lnSpc>
              <a:spcAft>
                <a:spcPts val="0"/>
              </a:spcAft>
              <a:buFont typeface="Symbol" panose="05050102010706020507" pitchFamily="18" charset="2"/>
              <a:buChar char=""/>
            </a:pPr>
            <a:r>
              <a:rPr lang="en-AU" dirty="0">
                <a:latin typeface="Calibri" panose="020F0502020204030204" pitchFamily="34" charset="0"/>
                <a:ea typeface="Calibri" panose="020F0502020204030204" pitchFamily="34" charset="0"/>
                <a:cs typeface="Calibri" panose="020F0502020204030204" pitchFamily="34" charset="0"/>
              </a:rPr>
              <a:t>Provide a safe and confidential space</a:t>
            </a:r>
          </a:p>
          <a:p>
            <a:pPr marL="342900" lvl="0" indent="-342900">
              <a:lnSpc>
                <a:spcPct val="107000"/>
              </a:lnSpc>
              <a:spcAft>
                <a:spcPts val="0"/>
              </a:spcAft>
              <a:buFont typeface="Symbol" panose="05050102010706020507" pitchFamily="18" charset="2"/>
              <a:buChar char=""/>
            </a:pPr>
            <a:r>
              <a:rPr lang="en-AU" dirty="0">
                <a:latin typeface="Calibri" panose="020F0502020204030204" pitchFamily="34" charset="0"/>
                <a:ea typeface="Calibri" panose="020F0502020204030204" pitchFamily="34" charset="0"/>
                <a:cs typeface="Calibri" panose="020F0502020204030204" pitchFamily="34" charset="0"/>
              </a:rPr>
              <a:t>Manage time effectively throughout the session</a:t>
            </a:r>
          </a:p>
          <a:p>
            <a:pPr marL="342900" lvl="0" indent="-342900">
              <a:lnSpc>
                <a:spcPct val="107000"/>
              </a:lnSpc>
              <a:spcAft>
                <a:spcPts val="0"/>
              </a:spcAft>
              <a:buFont typeface="Symbol" panose="05050102010706020507" pitchFamily="18" charset="2"/>
              <a:buChar char=""/>
            </a:pPr>
            <a:r>
              <a:rPr lang="en-AU" dirty="0">
                <a:latin typeface="Calibri" panose="020F0502020204030204" pitchFamily="34" charset="0"/>
                <a:ea typeface="Calibri" panose="020F0502020204030204" pitchFamily="34" charset="0"/>
                <a:cs typeface="Calibri" panose="020F0502020204030204" pitchFamily="34" charset="0"/>
              </a:rPr>
              <a:t>Take required notes and record agreed actions</a:t>
            </a:r>
          </a:p>
          <a:p>
            <a:pPr marL="342900" lvl="0" indent="-342900">
              <a:lnSpc>
                <a:spcPct val="107000"/>
              </a:lnSpc>
              <a:spcAft>
                <a:spcPts val="0"/>
              </a:spcAft>
              <a:buFont typeface="Symbol" panose="05050102010706020507" pitchFamily="18" charset="2"/>
              <a:buChar char=""/>
            </a:pPr>
            <a:r>
              <a:rPr lang="en-AU" dirty="0">
                <a:latin typeface="Calibri" panose="020F0502020204030204" pitchFamily="34" charset="0"/>
                <a:ea typeface="Calibri" panose="020F0502020204030204" pitchFamily="34" charset="0"/>
                <a:cs typeface="Calibri" panose="020F0502020204030204" pitchFamily="34" charset="0"/>
              </a:rPr>
              <a:t>Conduct supervision in a respectful and non- judgemental manner</a:t>
            </a:r>
          </a:p>
          <a:p>
            <a:pPr marL="342900" lvl="0" indent="-342900">
              <a:lnSpc>
                <a:spcPct val="107000"/>
              </a:lnSpc>
              <a:spcAft>
                <a:spcPts val="0"/>
              </a:spcAft>
              <a:buFont typeface="Symbol" panose="05050102010706020507" pitchFamily="18" charset="2"/>
              <a:buChar char=""/>
            </a:pPr>
            <a:r>
              <a:rPr lang="en-AU" dirty="0">
                <a:latin typeface="Calibri" panose="020F0502020204030204" pitchFamily="34" charset="0"/>
                <a:ea typeface="Calibri" panose="020F0502020204030204" pitchFamily="34" charset="0"/>
                <a:cs typeface="Calibri" panose="020F0502020204030204" pitchFamily="34" charset="0"/>
              </a:rPr>
              <a:t>Allow supervisee freedom to speak honestly and openly</a:t>
            </a:r>
          </a:p>
          <a:p>
            <a:pPr marL="342900" lvl="0" indent="-342900">
              <a:lnSpc>
                <a:spcPct val="107000"/>
              </a:lnSpc>
              <a:spcAft>
                <a:spcPts val="0"/>
              </a:spcAft>
              <a:buFont typeface="Symbol" panose="05050102010706020507" pitchFamily="18" charset="2"/>
              <a:buChar char=""/>
            </a:pPr>
            <a:r>
              <a:rPr lang="en-AU" dirty="0">
                <a:latin typeface="Calibri" panose="020F0502020204030204" pitchFamily="34" charset="0"/>
                <a:ea typeface="Calibri" panose="020F0502020204030204" pitchFamily="34" charset="0"/>
                <a:cs typeface="Calibri" panose="020F0502020204030204" pitchFamily="34" charset="0"/>
              </a:rPr>
              <a:t>Provide constructive and useful feedback </a:t>
            </a:r>
          </a:p>
          <a:p>
            <a:pPr marL="342900" lvl="0" indent="-342900">
              <a:lnSpc>
                <a:spcPct val="107000"/>
              </a:lnSpc>
              <a:spcAft>
                <a:spcPts val="0"/>
              </a:spcAft>
              <a:buFont typeface="Symbol" panose="05050102010706020507" pitchFamily="18" charset="2"/>
              <a:buChar char=""/>
            </a:pPr>
            <a:r>
              <a:rPr lang="en-AU" dirty="0">
                <a:latin typeface="Calibri" panose="020F0502020204030204" pitchFamily="34" charset="0"/>
                <a:ea typeface="Calibri" panose="020F0502020204030204" pitchFamily="34" charset="0"/>
                <a:cs typeface="Calibri" panose="020F0502020204030204" pitchFamily="34" charset="0"/>
              </a:rPr>
              <a:t>Ensure risks are discussed and mitigated</a:t>
            </a:r>
          </a:p>
          <a:p>
            <a:pPr marL="342900" lvl="0" indent="-342900">
              <a:lnSpc>
                <a:spcPct val="107000"/>
              </a:lnSpc>
              <a:spcAft>
                <a:spcPts val="0"/>
              </a:spcAft>
              <a:buFont typeface="Symbol" panose="05050102010706020507" pitchFamily="18" charset="2"/>
              <a:buChar char=""/>
            </a:pPr>
            <a:r>
              <a:rPr lang="en-AU" dirty="0">
                <a:latin typeface="Calibri" panose="020F0502020204030204" pitchFamily="34" charset="0"/>
                <a:ea typeface="Calibri" panose="020F0502020204030204" pitchFamily="34" charset="0"/>
                <a:cs typeface="Calibri" panose="020F0502020204030204" pitchFamily="34" charset="0"/>
              </a:rPr>
              <a:t>Ensure roles of supervisor and supervisee are clear </a:t>
            </a:r>
          </a:p>
          <a:p>
            <a:pPr marL="342900" lvl="0" indent="-342900">
              <a:lnSpc>
                <a:spcPct val="107000"/>
              </a:lnSpc>
              <a:spcAft>
                <a:spcPts val="800"/>
              </a:spcAft>
              <a:buFont typeface="Symbol" panose="05050102010706020507" pitchFamily="18" charset="2"/>
              <a:buChar char=""/>
            </a:pPr>
            <a:r>
              <a:rPr lang="en-AU" dirty="0">
                <a:latin typeface="Calibri" panose="020F0502020204030204" pitchFamily="34" charset="0"/>
                <a:ea typeface="Calibri" panose="020F0502020204030204" pitchFamily="34" charset="0"/>
                <a:cs typeface="Calibri" panose="020F0502020204030204" pitchFamily="34" charset="0"/>
              </a:rPr>
              <a:t>Follow up on agreed actions in a timely manner</a:t>
            </a:r>
          </a:p>
        </p:txBody>
      </p:sp>
      <p:sp>
        <p:nvSpPr>
          <p:cNvPr id="6" name="Rectangle 5">
            <a:extLst>
              <a:ext uri="{FF2B5EF4-FFF2-40B4-BE49-F238E27FC236}">
                <a16:creationId xmlns:a16="http://schemas.microsoft.com/office/drawing/2014/main" id="{B615E7BE-CB7C-4FA9-9CA8-62A48801E282}"/>
              </a:ext>
            </a:extLst>
          </p:cNvPr>
          <p:cNvSpPr/>
          <p:nvPr/>
        </p:nvSpPr>
        <p:spPr>
          <a:xfrm>
            <a:off x="6163741" y="1216808"/>
            <a:ext cx="5743533" cy="4034502"/>
          </a:xfrm>
          <a:prstGeom prst="rect">
            <a:avLst/>
          </a:prstGeom>
          <a:ln w="28575">
            <a:solidFill>
              <a:srgbClr val="0070C0"/>
            </a:solidFill>
          </a:ln>
        </p:spPr>
        <p:txBody>
          <a:bodyPr wrap="square">
            <a:spAutoFit/>
          </a:bodyPr>
          <a:lstStyle/>
          <a:p>
            <a:pPr>
              <a:lnSpc>
                <a:spcPct val="107000"/>
              </a:lnSpc>
              <a:spcAft>
                <a:spcPts val="800"/>
              </a:spcAft>
            </a:pPr>
            <a:r>
              <a:rPr lang="en-AU" b="1" dirty="0">
                <a:solidFill>
                  <a:srgbClr val="ED7D31"/>
                </a:solidFill>
                <a:latin typeface="Calibri" panose="020F0502020204030204" pitchFamily="34" charset="0"/>
                <a:ea typeface="Calibri" panose="020F0502020204030204" pitchFamily="34" charset="0"/>
                <a:cs typeface="Calibri" panose="020F0502020204030204" pitchFamily="34" charset="0"/>
              </a:rPr>
              <a:t>Supervisor expectations:</a:t>
            </a:r>
            <a:endParaRPr lang="en-AU"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AU" dirty="0">
                <a:latin typeface="Calibri" panose="020F0502020204030204" pitchFamily="34" charset="0"/>
                <a:ea typeface="Calibri" panose="020F0502020204030204" pitchFamily="34" charset="0"/>
                <a:cs typeface="Calibri" panose="020F0502020204030204" pitchFamily="34" charset="0"/>
              </a:rPr>
              <a:t>Present to supervision focused and prepared</a:t>
            </a:r>
          </a:p>
          <a:p>
            <a:pPr marL="342900" lvl="0" indent="-342900">
              <a:lnSpc>
                <a:spcPct val="107000"/>
              </a:lnSpc>
              <a:spcAft>
                <a:spcPts val="0"/>
              </a:spcAft>
              <a:buFont typeface="Symbol" panose="05050102010706020507" pitchFamily="18" charset="2"/>
              <a:buChar char=""/>
            </a:pPr>
            <a:r>
              <a:rPr lang="en-AU" dirty="0">
                <a:latin typeface="Calibri" panose="020F0502020204030204" pitchFamily="34" charset="0"/>
                <a:ea typeface="Calibri" panose="020F0502020204030204" pitchFamily="34" charset="0"/>
                <a:cs typeface="Calibri" panose="020F0502020204030204" pitchFamily="34" charset="0"/>
              </a:rPr>
              <a:t>Seek contributions to agenda</a:t>
            </a:r>
          </a:p>
          <a:p>
            <a:pPr marL="342900" lvl="0" indent="-342900">
              <a:lnSpc>
                <a:spcPct val="107000"/>
              </a:lnSpc>
              <a:spcAft>
                <a:spcPts val="0"/>
              </a:spcAft>
              <a:buFont typeface="Symbol" panose="05050102010706020507" pitchFamily="18" charset="2"/>
              <a:buChar char=""/>
            </a:pPr>
            <a:r>
              <a:rPr lang="en-AU" dirty="0">
                <a:latin typeface="Calibri" panose="020F0502020204030204" pitchFamily="34" charset="0"/>
                <a:ea typeface="Calibri" panose="020F0502020204030204" pitchFamily="34" charset="0"/>
                <a:cs typeface="Calibri" panose="020F0502020204030204" pitchFamily="34" charset="0"/>
              </a:rPr>
              <a:t>Provide a safe and confidential space</a:t>
            </a:r>
          </a:p>
          <a:p>
            <a:pPr marL="342900" lvl="0" indent="-342900">
              <a:lnSpc>
                <a:spcPct val="107000"/>
              </a:lnSpc>
              <a:spcAft>
                <a:spcPts val="0"/>
              </a:spcAft>
              <a:buFont typeface="Symbol" panose="05050102010706020507" pitchFamily="18" charset="2"/>
              <a:buChar char=""/>
            </a:pPr>
            <a:r>
              <a:rPr lang="en-AU" dirty="0">
                <a:latin typeface="Calibri" panose="020F0502020204030204" pitchFamily="34" charset="0"/>
                <a:ea typeface="Calibri" panose="020F0502020204030204" pitchFamily="34" charset="0"/>
                <a:cs typeface="Calibri" panose="020F0502020204030204" pitchFamily="34" charset="0"/>
              </a:rPr>
              <a:t>Manage time effectively throughout the session</a:t>
            </a:r>
          </a:p>
          <a:p>
            <a:pPr marL="342900" lvl="0" indent="-342900">
              <a:lnSpc>
                <a:spcPct val="107000"/>
              </a:lnSpc>
              <a:spcAft>
                <a:spcPts val="0"/>
              </a:spcAft>
              <a:buFont typeface="Symbol" panose="05050102010706020507" pitchFamily="18" charset="2"/>
              <a:buChar char=""/>
            </a:pPr>
            <a:r>
              <a:rPr lang="en-AU" dirty="0">
                <a:latin typeface="Calibri" panose="020F0502020204030204" pitchFamily="34" charset="0"/>
                <a:ea typeface="Calibri" panose="020F0502020204030204" pitchFamily="34" charset="0"/>
                <a:cs typeface="Calibri" panose="020F0502020204030204" pitchFamily="34" charset="0"/>
              </a:rPr>
              <a:t>Take required notes and record agreed actions</a:t>
            </a:r>
          </a:p>
          <a:p>
            <a:pPr marL="342900" lvl="0" indent="-342900">
              <a:lnSpc>
                <a:spcPct val="107000"/>
              </a:lnSpc>
              <a:spcAft>
                <a:spcPts val="0"/>
              </a:spcAft>
              <a:buFont typeface="Symbol" panose="05050102010706020507" pitchFamily="18" charset="2"/>
              <a:buChar char=""/>
            </a:pPr>
            <a:r>
              <a:rPr lang="en-AU" dirty="0">
                <a:latin typeface="Calibri" panose="020F0502020204030204" pitchFamily="34" charset="0"/>
                <a:ea typeface="Calibri" panose="020F0502020204030204" pitchFamily="34" charset="0"/>
                <a:cs typeface="Calibri" panose="020F0502020204030204" pitchFamily="34" charset="0"/>
              </a:rPr>
              <a:t>Conduct supervision in a respectful and non- judgemental manner</a:t>
            </a:r>
          </a:p>
          <a:p>
            <a:pPr marL="342900" lvl="0" indent="-342900">
              <a:lnSpc>
                <a:spcPct val="107000"/>
              </a:lnSpc>
              <a:spcAft>
                <a:spcPts val="0"/>
              </a:spcAft>
              <a:buFont typeface="Symbol" panose="05050102010706020507" pitchFamily="18" charset="2"/>
              <a:buChar char=""/>
            </a:pPr>
            <a:r>
              <a:rPr lang="en-AU" dirty="0">
                <a:latin typeface="Calibri" panose="020F0502020204030204" pitchFamily="34" charset="0"/>
                <a:ea typeface="Calibri" panose="020F0502020204030204" pitchFamily="34" charset="0"/>
                <a:cs typeface="Calibri" panose="020F0502020204030204" pitchFamily="34" charset="0"/>
              </a:rPr>
              <a:t>Allow supervisee freedom to speak honestly and openly</a:t>
            </a:r>
          </a:p>
          <a:p>
            <a:pPr marL="342900" lvl="0" indent="-342900">
              <a:lnSpc>
                <a:spcPct val="107000"/>
              </a:lnSpc>
              <a:spcAft>
                <a:spcPts val="0"/>
              </a:spcAft>
              <a:buFont typeface="Symbol" panose="05050102010706020507" pitchFamily="18" charset="2"/>
              <a:buChar char=""/>
            </a:pPr>
            <a:r>
              <a:rPr lang="en-AU" dirty="0">
                <a:latin typeface="Calibri" panose="020F0502020204030204" pitchFamily="34" charset="0"/>
                <a:ea typeface="Calibri" panose="020F0502020204030204" pitchFamily="34" charset="0"/>
                <a:cs typeface="Calibri" panose="020F0502020204030204" pitchFamily="34" charset="0"/>
              </a:rPr>
              <a:t>Provide constructive and useful feedback </a:t>
            </a:r>
          </a:p>
          <a:p>
            <a:pPr marL="342900" lvl="0" indent="-342900">
              <a:lnSpc>
                <a:spcPct val="107000"/>
              </a:lnSpc>
              <a:spcAft>
                <a:spcPts val="0"/>
              </a:spcAft>
              <a:buFont typeface="Symbol" panose="05050102010706020507" pitchFamily="18" charset="2"/>
              <a:buChar char=""/>
            </a:pPr>
            <a:r>
              <a:rPr lang="en-AU" dirty="0">
                <a:latin typeface="Calibri" panose="020F0502020204030204" pitchFamily="34" charset="0"/>
                <a:ea typeface="Calibri" panose="020F0502020204030204" pitchFamily="34" charset="0"/>
                <a:cs typeface="Calibri" panose="020F0502020204030204" pitchFamily="34" charset="0"/>
              </a:rPr>
              <a:t>Ensure risks are discussed and mitigated</a:t>
            </a:r>
          </a:p>
          <a:p>
            <a:pPr marL="342900" lvl="0" indent="-342900">
              <a:lnSpc>
                <a:spcPct val="107000"/>
              </a:lnSpc>
              <a:spcAft>
                <a:spcPts val="0"/>
              </a:spcAft>
              <a:buFont typeface="Symbol" panose="05050102010706020507" pitchFamily="18" charset="2"/>
              <a:buChar char=""/>
            </a:pPr>
            <a:r>
              <a:rPr lang="en-AU" dirty="0">
                <a:latin typeface="Calibri" panose="020F0502020204030204" pitchFamily="34" charset="0"/>
                <a:ea typeface="Calibri" panose="020F0502020204030204" pitchFamily="34" charset="0"/>
                <a:cs typeface="Calibri" panose="020F0502020204030204" pitchFamily="34" charset="0"/>
              </a:rPr>
              <a:t>Ensure roles of supervisor and supervisee are clear </a:t>
            </a:r>
          </a:p>
          <a:p>
            <a:pPr marL="342900" lvl="0" indent="-342900">
              <a:lnSpc>
                <a:spcPct val="107000"/>
              </a:lnSpc>
              <a:spcAft>
                <a:spcPts val="800"/>
              </a:spcAft>
              <a:buFont typeface="Symbol" panose="05050102010706020507" pitchFamily="18" charset="2"/>
              <a:buChar char=""/>
            </a:pPr>
            <a:r>
              <a:rPr lang="en-AU" dirty="0">
                <a:latin typeface="Calibri" panose="020F0502020204030204" pitchFamily="34" charset="0"/>
                <a:ea typeface="Calibri" panose="020F0502020204030204" pitchFamily="34" charset="0"/>
                <a:cs typeface="Calibri" panose="020F0502020204030204" pitchFamily="34" charset="0"/>
              </a:rPr>
              <a:t>Follow up on agreed actions in a timely manner</a:t>
            </a:r>
          </a:p>
        </p:txBody>
      </p:sp>
    </p:spTree>
    <p:extLst>
      <p:ext uri="{BB962C8B-B14F-4D97-AF65-F5344CB8AC3E}">
        <p14:creationId xmlns:p14="http://schemas.microsoft.com/office/powerpoint/2010/main" val="1380443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35F9D8F-4900-4459-9F4F-05B9C32221BF}"/>
              </a:ext>
            </a:extLst>
          </p:cNvPr>
          <p:cNvPicPr/>
          <p:nvPr/>
        </p:nvPicPr>
        <p:blipFill>
          <a:blip r:embed="rId2">
            <a:extLst>
              <a:ext uri="{28A0092B-C50C-407E-A947-70E740481C1C}">
                <a14:useLocalDpi xmlns:a14="http://schemas.microsoft.com/office/drawing/2010/main" val="0"/>
              </a:ext>
            </a:extLst>
          </a:blip>
          <a:stretch>
            <a:fillRect/>
          </a:stretch>
        </p:blipFill>
        <p:spPr>
          <a:xfrm>
            <a:off x="10716098" y="119102"/>
            <a:ext cx="1191176" cy="997627"/>
          </a:xfrm>
          <a:prstGeom prst="rect">
            <a:avLst/>
          </a:prstGeom>
        </p:spPr>
      </p:pic>
      <p:pic>
        <p:nvPicPr>
          <p:cNvPr id="3" name="Picture 2">
            <a:extLst>
              <a:ext uri="{FF2B5EF4-FFF2-40B4-BE49-F238E27FC236}">
                <a16:creationId xmlns:a16="http://schemas.microsoft.com/office/drawing/2014/main" id="{3B5BE3D8-96EC-4CBD-A1B9-EFB413B76B30}"/>
              </a:ext>
            </a:extLst>
          </p:cNvPr>
          <p:cNvPicPr>
            <a:picLocks noChangeAspect="1"/>
          </p:cNvPicPr>
          <p:nvPr/>
        </p:nvPicPr>
        <p:blipFill>
          <a:blip r:embed="rId3"/>
          <a:stretch>
            <a:fillRect/>
          </a:stretch>
        </p:blipFill>
        <p:spPr>
          <a:xfrm>
            <a:off x="200067" y="119102"/>
            <a:ext cx="1560557" cy="779796"/>
          </a:xfrm>
          <a:prstGeom prst="rect">
            <a:avLst/>
          </a:prstGeom>
        </p:spPr>
      </p:pic>
      <p:sp>
        <p:nvSpPr>
          <p:cNvPr id="24" name="TextBox 23">
            <a:extLst>
              <a:ext uri="{FF2B5EF4-FFF2-40B4-BE49-F238E27FC236}">
                <a16:creationId xmlns:a16="http://schemas.microsoft.com/office/drawing/2014/main" id="{54D0C7BD-5286-433F-984D-5C237E12BDC7}"/>
              </a:ext>
            </a:extLst>
          </p:cNvPr>
          <p:cNvSpPr txBox="1"/>
          <p:nvPr/>
        </p:nvSpPr>
        <p:spPr>
          <a:xfrm>
            <a:off x="1692086" y="522995"/>
            <a:ext cx="8701940" cy="369332"/>
          </a:xfrm>
          <a:prstGeom prst="rect">
            <a:avLst/>
          </a:prstGeom>
          <a:solidFill>
            <a:srgbClr val="0070C0"/>
          </a:solidFill>
          <a:effectLst>
            <a:outerShdw blurRad="50800" dist="38100" dir="2700000" algn="tl" rotWithShape="0">
              <a:prstClr val="black">
                <a:alpha val="40000"/>
              </a:prstClr>
            </a:outerShdw>
          </a:effectLst>
        </p:spPr>
        <p:txBody>
          <a:bodyPr wrap="square" rtlCol="0">
            <a:spAutoFit/>
          </a:bodyPr>
          <a:lstStyle/>
          <a:p>
            <a:pPr algn="ctr"/>
            <a:r>
              <a:rPr lang="en-AU" b="1" dirty="0">
                <a:solidFill>
                  <a:schemeClr val="bg1"/>
                </a:solidFill>
              </a:rPr>
              <a:t>Supervision Agreement </a:t>
            </a:r>
          </a:p>
        </p:txBody>
      </p:sp>
      <p:pic>
        <p:nvPicPr>
          <p:cNvPr id="10" name="Picture 9">
            <a:extLst>
              <a:ext uri="{FF2B5EF4-FFF2-40B4-BE49-F238E27FC236}">
                <a16:creationId xmlns:a16="http://schemas.microsoft.com/office/drawing/2014/main" id="{7B0D7703-1845-42A1-BEC1-744B49C75331}"/>
              </a:ext>
            </a:extLst>
          </p:cNvPr>
          <p:cNvPicPr>
            <a:picLocks noChangeAspect="1"/>
          </p:cNvPicPr>
          <p:nvPr/>
        </p:nvPicPr>
        <p:blipFill>
          <a:blip r:embed="rId3"/>
          <a:stretch>
            <a:fillRect/>
          </a:stretch>
        </p:blipFill>
        <p:spPr>
          <a:xfrm>
            <a:off x="352467" y="271502"/>
            <a:ext cx="1560557" cy="779796"/>
          </a:xfrm>
          <a:prstGeom prst="rect">
            <a:avLst/>
          </a:prstGeom>
        </p:spPr>
      </p:pic>
      <p:sp>
        <p:nvSpPr>
          <p:cNvPr id="2" name="Rectangle 1">
            <a:extLst>
              <a:ext uri="{FF2B5EF4-FFF2-40B4-BE49-F238E27FC236}">
                <a16:creationId xmlns:a16="http://schemas.microsoft.com/office/drawing/2014/main" id="{8738A7F5-1EFF-4EA7-B129-211458427E01}"/>
              </a:ext>
            </a:extLst>
          </p:cNvPr>
          <p:cNvSpPr/>
          <p:nvPr/>
        </p:nvSpPr>
        <p:spPr>
          <a:xfrm>
            <a:off x="980345" y="1302791"/>
            <a:ext cx="10491019" cy="5355312"/>
          </a:xfrm>
          <a:prstGeom prst="rect">
            <a:avLst/>
          </a:prstGeom>
          <a:ln>
            <a:solidFill>
              <a:schemeClr val="tx1"/>
            </a:solidFill>
          </a:ln>
        </p:spPr>
        <p:txBody>
          <a:bodyPr wrap="square">
            <a:spAutoFit/>
          </a:bodyPr>
          <a:lstStyle/>
          <a:p>
            <a:pPr algn="ctr">
              <a:spcAft>
                <a:spcPts val="0"/>
              </a:spcAft>
            </a:pPr>
            <a:r>
              <a:rPr lang="en-AU" sz="2000" b="1" dirty="0">
                <a:latin typeface="Arial" panose="020B0604020202020204" pitchFamily="34" charset="0"/>
                <a:ea typeface="Times New Roman" panose="02020603050405020304" pitchFamily="18" charset="0"/>
                <a:cs typeface="Times New Roman" panose="02020603050405020304" pitchFamily="18" charset="0"/>
              </a:rPr>
              <a:t>Operational Supervision Agreement</a:t>
            </a:r>
            <a:endParaRPr lang="en-AU" dirty="0">
              <a:latin typeface="Calibri" panose="020F0502020204030204" pitchFamily="34" charset="0"/>
              <a:ea typeface="Times New Roman" panose="02020603050405020304" pitchFamily="18" charset="0"/>
              <a:cs typeface="Times New Roman" panose="02020603050405020304" pitchFamily="18" charset="0"/>
            </a:endParaRPr>
          </a:p>
          <a:p>
            <a:pPr algn="ctr">
              <a:spcAft>
                <a:spcPts val="0"/>
              </a:spcAft>
            </a:pPr>
            <a:r>
              <a:rPr lang="en-AU" sz="1400" b="1" dirty="0">
                <a:latin typeface="Arial" panose="020B0604020202020204" pitchFamily="34" charset="0"/>
                <a:ea typeface="Times New Roman" panose="02020603050405020304" pitchFamily="18" charset="0"/>
                <a:cs typeface="Times New Roman" panose="02020603050405020304" pitchFamily="18" charset="0"/>
              </a:rPr>
              <a:t> </a:t>
            </a:r>
            <a:endParaRPr lang="en-AU" dirty="0">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en-AU" sz="1400" b="1" dirty="0">
                <a:latin typeface="Arial" panose="020B0604020202020204" pitchFamily="34" charset="0"/>
                <a:ea typeface="Times New Roman" panose="02020603050405020304" pitchFamily="18" charset="0"/>
                <a:cs typeface="Times New Roman" panose="02020603050405020304" pitchFamily="18" charset="0"/>
              </a:rPr>
              <a:t>Name of Supervisor_______________________________________________________</a:t>
            </a:r>
            <a:endParaRPr lang="en-AU" sz="1400" dirty="0">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en-AU" sz="1400" b="1" dirty="0">
                <a:latin typeface="Arial" panose="020B0604020202020204" pitchFamily="34" charset="0"/>
                <a:ea typeface="Times New Roman" panose="02020603050405020304" pitchFamily="18" charset="0"/>
                <a:cs typeface="Times New Roman" panose="02020603050405020304" pitchFamily="18" charset="0"/>
              </a:rPr>
              <a:t> </a:t>
            </a:r>
            <a:endParaRPr lang="en-AU" sz="1400" dirty="0">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en-AU" sz="1400" b="1" dirty="0">
                <a:latin typeface="Arial" panose="020B0604020202020204" pitchFamily="34" charset="0"/>
                <a:ea typeface="Times New Roman" panose="02020603050405020304" pitchFamily="18" charset="0"/>
                <a:cs typeface="Times New Roman" panose="02020603050405020304" pitchFamily="18" charset="0"/>
              </a:rPr>
              <a:t>Name of Supervisee_______________________________________________________</a:t>
            </a:r>
            <a:endParaRPr lang="en-AU" sz="1400" dirty="0">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en-AU" sz="1400" b="1" dirty="0">
                <a:latin typeface="Arial" panose="020B0604020202020204" pitchFamily="34" charset="0"/>
                <a:ea typeface="Times New Roman" panose="02020603050405020304" pitchFamily="18" charset="0"/>
                <a:cs typeface="Times New Roman" panose="02020603050405020304" pitchFamily="18" charset="0"/>
              </a:rPr>
              <a:t> </a:t>
            </a:r>
            <a:endParaRPr lang="en-AU" sz="1400" dirty="0">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en-AU" sz="1400" b="1" dirty="0">
                <a:latin typeface="Arial" panose="020B0604020202020204" pitchFamily="34" charset="0"/>
                <a:ea typeface="Times New Roman" panose="02020603050405020304" pitchFamily="18" charset="0"/>
                <a:cs typeface="Times New Roman" panose="02020603050405020304" pitchFamily="18" charset="0"/>
              </a:rPr>
              <a:t>Agreed frequency of supervision____________________________________________</a:t>
            </a:r>
            <a:endParaRPr lang="en-AU" sz="1400" dirty="0">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en-AU" sz="1400" b="1" dirty="0">
                <a:latin typeface="Arial" panose="020B0604020202020204" pitchFamily="34" charset="0"/>
                <a:ea typeface="Times New Roman" panose="02020603050405020304" pitchFamily="18" charset="0"/>
                <a:cs typeface="Times New Roman" panose="02020603050405020304" pitchFamily="18" charset="0"/>
              </a:rPr>
              <a:t> </a:t>
            </a:r>
            <a:endParaRPr lang="en-AU" sz="1400" dirty="0">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en-AU" sz="1400" b="1" dirty="0">
                <a:latin typeface="Arial" panose="020B0604020202020204" pitchFamily="34" charset="0"/>
                <a:ea typeface="Times New Roman" panose="02020603050405020304" pitchFamily="18" charset="0"/>
                <a:cs typeface="Times New Roman" panose="02020603050405020304" pitchFamily="18" charset="0"/>
              </a:rPr>
              <a:t> </a:t>
            </a:r>
            <a:endParaRPr lang="en-AU" sz="1400" dirty="0">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en-AU" sz="1400" b="1" dirty="0">
                <a:latin typeface="Arial" panose="020B0604020202020204" pitchFamily="34" charset="0"/>
                <a:ea typeface="Times New Roman" panose="02020603050405020304" pitchFamily="18" charset="0"/>
                <a:cs typeface="Times New Roman" panose="02020603050405020304" pitchFamily="18" charset="0"/>
              </a:rPr>
              <a:t>As the supervisor / supervisee, I agree to:</a:t>
            </a:r>
            <a:endParaRPr lang="en-AU" sz="1400" dirty="0">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en-AU" sz="1400" b="1" dirty="0">
                <a:latin typeface="Arial" panose="020B0604020202020204" pitchFamily="34" charset="0"/>
                <a:ea typeface="Times New Roman" panose="02020603050405020304" pitchFamily="18" charset="0"/>
                <a:cs typeface="Times New Roman" panose="02020603050405020304" pitchFamily="18" charset="0"/>
              </a:rPr>
              <a:t> </a:t>
            </a:r>
            <a:endParaRPr lang="en-AU" sz="1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spcAft>
                <a:spcPts val="0"/>
              </a:spcAft>
              <a:buFont typeface="Symbol" panose="05050102010706020507" pitchFamily="18" charset="2"/>
              <a:buChar char=""/>
            </a:pPr>
            <a:r>
              <a:rPr lang="en-AU" sz="1400" dirty="0">
                <a:latin typeface="Arial" panose="020B0604020202020204" pitchFamily="34" charset="0"/>
                <a:ea typeface="Times New Roman" panose="02020603050405020304" pitchFamily="18" charset="0"/>
                <a:cs typeface="Times New Roman" panose="02020603050405020304" pitchFamily="18" charset="0"/>
              </a:rPr>
              <a:t>Actively engage in supervision at the agreed times </a:t>
            </a:r>
            <a:endParaRPr lang="en-AU" sz="1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spcAft>
                <a:spcPts val="0"/>
              </a:spcAft>
              <a:buFont typeface="Symbol" panose="05050102010706020507" pitchFamily="18" charset="2"/>
              <a:buChar char=""/>
            </a:pPr>
            <a:r>
              <a:rPr lang="en-AU" sz="1400" dirty="0">
                <a:latin typeface="Arial" panose="020B0604020202020204" pitchFamily="34" charset="0"/>
                <a:ea typeface="Times New Roman" panose="02020603050405020304" pitchFamily="18" charset="0"/>
                <a:cs typeface="Times New Roman" panose="02020603050405020304" pitchFamily="18" charset="0"/>
              </a:rPr>
              <a:t>Conduct myself professionally and respectfully at all times</a:t>
            </a:r>
            <a:endParaRPr lang="en-AU" sz="1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spcAft>
                <a:spcPts val="0"/>
              </a:spcAft>
              <a:buFont typeface="Symbol" panose="05050102010706020507" pitchFamily="18" charset="2"/>
              <a:buChar char=""/>
            </a:pPr>
            <a:r>
              <a:rPr lang="en-AU" sz="1400" dirty="0">
                <a:latin typeface="Arial" panose="020B0604020202020204" pitchFamily="34" charset="0"/>
                <a:ea typeface="Times New Roman" panose="02020603050405020304" pitchFamily="18" charset="0"/>
                <a:cs typeface="Times New Roman" panose="02020603050405020304" pitchFamily="18" charset="0"/>
              </a:rPr>
              <a:t>Handle matters raised in supervision and the relevant documentation confidentially</a:t>
            </a:r>
            <a:endParaRPr lang="en-AU" sz="1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spcAft>
                <a:spcPts val="0"/>
              </a:spcAft>
              <a:buFont typeface="Symbol" panose="05050102010706020507" pitchFamily="18" charset="2"/>
              <a:buChar char=""/>
            </a:pPr>
            <a:r>
              <a:rPr lang="en-AU" sz="1400" dirty="0">
                <a:latin typeface="Arial" panose="020B0604020202020204" pitchFamily="34" charset="0"/>
                <a:ea typeface="Times New Roman" panose="02020603050405020304" pitchFamily="18" charset="0"/>
                <a:cs typeface="Times New Roman" panose="02020603050405020304" pitchFamily="18" charset="0"/>
              </a:rPr>
              <a:t> Escalate risks and concerns</a:t>
            </a:r>
            <a:endParaRPr lang="en-AU" sz="1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spcAft>
                <a:spcPts val="0"/>
              </a:spcAft>
              <a:buFont typeface="Symbol" panose="05050102010706020507" pitchFamily="18" charset="2"/>
              <a:buChar char=""/>
            </a:pPr>
            <a:r>
              <a:rPr lang="en-AU" sz="1400" dirty="0">
                <a:latin typeface="Arial" panose="020B0604020202020204" pitchFamily="34" charset="0"/>
                <a:ea typeface="Times New Roman" panose="02020603050405020304" pitchFamily="18" charset="0"/>
                <a:cs typeface="Times New Roman" panose="02020603050405020304" pitchFamily="18" charset="0"/>
              </a:rPr>
              <a:t> </a:t>
            </a:r>
            <a:endParaRPr lang="en-AU" sz="1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spcAft>
                <a:spcPts val="0"/>
              </a:spcAft>
              <a:buFont typeface="Symbol" panose="05050102010706020507" pitchFamily="18" charset="2"/>
              <a:buChar char=""/>
            </a:pPr>
            <a:r>
              <a:rPr lang="en-AU" sz="1400" dirty="0">
                <a:latin typeface="Arial" panose="020B0604020202020204" pitchFamily="34" charset="0"/>
                <a:ea typeface="Times New Roman" panose="02020603050405020304" pitchFamily="18" charset="0"/>
                <a:cs typeface="Times New Roman" panose="02020603050405020304" pitchFamily="18" charset="0"/>
              </a:rPr>
              <a:t> </a:t>
            </a:r>
            <a:endParaRPr lang="en-AU" sz="1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spcAft>
                <a:spcPts val="0"/>
              </a:spcAft>
              <a:buFont typeface="Symbol" panose="05050102010706020507" pitchFamily="18" charset="2"/>
              <a:buChar char=""/>
            </a:pPr>
            <a:endParaRPr lang="en-AU" sz="1400" dirty="0">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en-AU" sz="1400" b="1" dirty="0">
                <a:latin typeface="Arial" panose="020B0604020202020204" pitchFamily="34" charset="0"/>
                <a:ea typeface="Times New Roman" panose="02020603050405020304" pitchFamily="18" charset="0"/>
                <a:cs typeface="Times New Roman" panose="02020603050405020304" pitchFamily="18" charset="0"/>
              </a:rPr>
              <a:t> </a:t>
            </a:r>
            <a:endParaRPr lang="en-AU" sz="1400" dirty="0">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en-AU" sz="1400" b="1" dirty="0">
                <a:latin typeface="Arial" panose="020B0604020202020204" pitchFamily="34" charset="0"/>
                <a:ea typeface="Times New Roman" panose="02020603050405020304" pitchFamily="18" charset="0"/>
                <a:cs typeface="Times New Roman" panose="02020603050405020304" pitchFamily="18" charset="0"/>
              </a:rPr>
              <a:t>Supervisee Signature					Date</a:t>
            </a:r>
            <a:endParaRPr lang="en-AU" sz="1400" dirty="0">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en-AU" sz="1400" b="1" dirty="0">
                <a:latin typeface="Arial" panose="020B0604020202020204" pitchFamily="34" charset="0"/>
                <a:ea typeface="Times New Roman" panose="02020603050405020304" pitchFamily="18" charset="0"/>
                <a:cs typeface="Times New Roman" panose="02020603050405020304" pitchFamily="18" charset="0"/>
              </a:rPr>
              <a:t> </a:t>
            </a:r>
            <a:endParaRPr lang="en-AU" sz="1400" dirty="0">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en-AU" sz="1400" b="1" dirty="0">
                <a:latin typeface="Arial" panose="020B0604020202020204" pitchFamily="34" charset="0"/>
                <a:ea typeface="Times New Roman" panose="02020603050405020304" pitchFamily="18" charset="0"/>
                <a:cs typeface="Times New Roman" panose="02020603050405020304" pitchFamily="18" charset="0"/>
              </a:rPr>
              <a:t> </a:t>
            </a:r>
            <a:endParaRPr lang="en-AU" sz="1400" dirty="0">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en-AU" sz="1400" b="1" dirty="0">
                <a:latin typeface="Arial" panose="020B0604020202020204" pitchFamily="34" charset="0"/>
                <a:ea typeface="Times New Roman" panose="02020603050405020304" pitchFamily="18" charset="0"/>
                <a:cs typeface="Times New Roman" panose="02020603050405020304" pitchFamily="18" charset="0"/>
              </a:rPr>
              <a:t> </a:t>
            </a:r>
            <a:endParaRPr lang="en-AU" sz="1400" dirty="0">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en-AU" sz="1400" b="1" dirty="0">
                <a:latin typeface="Arial" panose="020B0604020202020204" pitchFamily="34" charset="0"/>
                <a:ea typeface="Times New Roman" panose="02020603050405020304" pitchFamily="18" charset="0"/>
                <a:cs typeface="Times New Roman" panose="02020603050405020304" pitchFamily="18" charset="0"/>
              </a:rPr>
              <a:t>Supervisor Signature					Date</a:t>
            </a:r>
            <a:endParaRPr lang="en-AU" sz="1400"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60044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21383</TotalTime>
  <Words>729</Words>
  <Application>Microsoft Office PowerPoint</Application>
  <PresentationFormat>Widescreen</PresentationFormat>
  <Paragraphs>221</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Samantha Dellamarta</dc:creator>
  <cp:lastModifiedBy>Samantha Dellamarta</cp:lastModifiedBy>
  <cp:revision>115</cp:revision>
  <cp:lastPrinted>2017-11-26T12:55:56Z</cp:lastPrinted>
  <dcterms:created xsi:type="dcterms:W3CDTF">2017-11-08T00:40:55Z</dcterms:created>
  <dcterms:modified xsi:type="dcterms:W3CDTF">2018-06-26T02:11:45Z</dcterms:modified>
</cp:coreProperties>
</file>