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handoutMasterIdLst>
    <p:handoutMasterId r:id="rId9"/>
  </p:handoutMasterIdLst>
  <p:sldIdLst>
    <p:sldId id="265" r:id="rId2"/>
    <p:sldId id="275" r:id="rId3"/>
    <p:sldId id="279" r:id="rId4"/>
    <p:sldId id="274" r:id="rId5"/>
    <p:sldId id="280" r:id="rId6"/>
    <p:sldId id="269" r:id="rId7"/>
  </p:sldIdLst>
  <p:sldSz cx="9144000" cy="6858000" type="screen4x3"/>
  <p:notesSz cx="6807200" cy="9939338"/>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nya Derrett" initials="TD" lastIdx="1" clrIdx="0">
    <p:extLst>
      <p:ext uri="{19B8F6BF-5375-455C-9EA6-DF929625EA0E}">
        <p15:presenceInfo xmlns:p15="http://schemas.microsoft.com/office/powerpoint/2012/main" userId="S-1-5-21-2093950421-1489259141-2060022099-1782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8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087" autoAdjust="0"/>
    <p:restoredTop sz="94682" autoAdjust="0"/>
  </p:normalViewPr>
  <p:slideViewPr>
    <p:cSldViewPr snapToGrid="0" showGuides="1">
      <p:cViewPr varScale="1">
        <p:scale>
          <a:sx n="106" d="100"/>
          <a:sy n="106" d="100"/>
        </p:scale>
        <p:origin x="882"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03-24T09:22:43.381" idx="1">
    <p:pos x="10" y="10"/>
    <p:text/>
    <p:extLst>
      <p:ext uri="{C676402C-5697-4E1C-873F-D02D1690AC5C}">
        <p15:threadingInfo xmlns:p15="http://schemas.microsoft.com/office/powerpoint/2012/main" timeZoneBias="-660"/>
      </p:ext>
    </p:extLst>
  </p:cm>
</p:cmLst>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C402F8-E6A1-4CAE-9D17-8DCFBFA68582}" type="doc">
      <dgm:prSet loTypeId="urn:microsoft.com/office/officeart/2005/8/layout/vList5" loCatId="list" qsTypeId="urn:microsoft.com/office/officeart/2005/8/quickstyle/3d1" qsCatId="3D" csTypeId="urn:microsoft.com/office/officeart/2005/8/colors/colorful5" csCatId="colorful" phldr="1"/>
      <dgm:spPr/>
      <dgm:t>
        <a:bodyPr/>
        <a:lstStyle/>
        <a:p>
          <a:endParaRPr lang="en-AU"/>
        </a:p>
      </dgm:t>
    </dgm:pt>
    <dgm:pt modelId="{47D10C89-7F3F-42EA-AF0B-DC82FD00D9DE}">
      <dgm:prSet phldrT="[Text]" custT="1"/>
      <dgm:spPr/>
      <dgm:t>
        <a:bodyPr/>
        <a:lstStyle/>
        <a:p>
          <a:r>
            <a:rPr lang="en-AU" sz="1800" dirty="0" smtClean="0"/>
            <a:t>1.</a:t>
          </a:r>
          <a:endParaRPr lang="en-AU" sz="1800" dirty="0">
            <a:latin typeface="Arial" pitchFamily="34" charset="0"/>
            <a:cs typeface="Arial" pitchFamily="34" charset="0"/>
          </a:endParaRPr>
        </a:p>
      </dgm:t>
    </dgm:pt>
    <dgm:pt modelId="{071DAA37-FFC2-421B-BD61-F1E40B873B0E}" type="parTrans" cxnId="{FB77025F-3E4F-4FC1-BFF7-F2CB5FB88137}">
      <dgm:prSet/>
      <dgm:spPr/>
      <dgm:t>
        <a:bodyPr/>
        <a:lstStyle/>
        <a:p>
          <a:endParaRPr lang="en-AU"/>
        </a:p>
      </dgm:t>
    </dgm:pt>
    <dgm:pt modelId="{27AAF4F8-58CE-42BA-B89A-6E2AD0757AB0}" type="sibTrans" cxnId="{FB77025F-3E4F-4FC1-BFF7-F2CB5FB88137}">
      <dgm:prSet/>
      <dgm:spPr/>
      <dgm:t>
        <a:bodyPr/>
        <a:lstStyle/>
        <a:p>
          <a:endParaRPr lang="en-AU"/>
        </a:p>
      </dgm:t>
    </dgm:pt>
    <dgm:pt modelId="{2C8C95A6-F4DA-43A4-AC9C-9DAAC276CEC9}">
      <dgm:prSet phldrT="[Text]" custT="1"/>
      <dgm:spPr/>
      <dgm:t>
        <a:bodyPr/>
        <a:lstStyle/>
        <a:p>
          <a:r>
            <a:rPr lang="en-AU" sz="1800" dirty="0" smtClean="0"/>
            <a:t> </a:t>
          </a:r>
          <a:r>
            <a:rPr lang="en-AU" sz="1400" b="1" dirty="0" smtClean="0"/>
            <a:t>Interpersonal and communication skills (written and oral)</a:t>
          </a:r>
          <a:endParaRPr lang="en-AU" sz="1400" b="1" dirty="0">
            <a:latin typeface="Arial" pitchFamily="34" charset="0"/>
            <a:cs typeface="Arial" pitchFamily="34" charset="0"/>
          </a:endParaRPr>
        </a:p>
      </dgm:t>
    </dgm:pt>
    <dgm:pt modelId="{9276844D-0FEE-4BD6-9198-1911B47BB976}" type="parTrans" cxnId="{E7D91B27-918E-48C5-BA5C-006913A72D09}">
      <dgm:prSet/>
      <dgm:spPr/>
      <dgm:t>
        <a:bodyPr/>
        <a:lstStyle/>
        <a:p>
          <a:endParaRPr lang="en-AU"/>
        </a:p>
      </dgm:t>
    </dgm:pt>
    <dgm:pt modelId="{382A88E7-1AB7-4B6C-A309-037AACFE7809}" type="sibTrans" cxnId="{E7D91B27-918E-48C5-BA5C-006913A72D09}">
      <dgm:prSet/>
      <dgm:spPr/>
      <dgm:t>
        <a:bodyPr/>
        <a:lstStyle/>
        <a:p>
          <a:endParaRPr lang="en-AU"/>
        </a:p>
      </dgm:t>
    </dgm:pt>
    <dgm:pt modelId="{CA2E409B-4EAF-4112-B226-11225088A072}">
      <dgm:prSet phldrT="[Text]" custT="1"/>
      <dgm:spPr/>
      <dgm:t>
        <a:bodyPr/>
        <a:lstStyle/>
        <a:p>
          <a:r>
            <a:rPr lang="en-AU" sz="1800" dirty="0" smtClean="0"/>
            <a:t>2. </a:t>
          </a:r>
          <a:endParaRPr lang="en-AU" sz="1800" dirty="0">
            <a:latin typeface="Arial" pitchFamily="34" charset="0"/>
            <a:cs typeface="Arial" pitchFamily="34" charset="0"/>
          </a:endParaRPr>
        </a:p>
      </dgm:t>
    </dgm:pt>
    <dgm:pt modelId="{B25231B2-76AC-49E7-94C5-96AAC931C224}" type="parTrans" cxnId="{99BD7546-FEDE-478C-8641-EA9AB65A7518}">
      <dgm:prSet/>
      <dgm:spPr/>
      <dgm:t>
        <a:bodyPr/>
        <a:lstStyle/>
        <a:p>
          <a:endParaRPr lang="en-AU"/>
        </a:p>
      </dgm:t>
    </dgm:pt>
    <dgm:pt modelId="{CA0AA4CD-1277-4B25-9B51-3F2615C380FF}" type="sibTrans" cxnId="{99BD7546-FEDE-478C-8641-EA9AB65A7518}">
      <dgm:prSet/>
      <dgm:spPr/>
      <dgm:t>
        <a:bodyPr/>
        <a:lstStyle/>
        <a:p>
          <a:endParaRPr lang="en-AU"/>
        </a:p>
      </dgm:t>
    </dgm:pt>
    <dgm:pt modelId="{29C3BDAD-A4C1-4AC7-9616-1112F78018AE}">
      <dgm:prSet phldrT="[Text]" custT="1"/>
      <dgm:spPr/>
      <dgm:t>
        <a:bodyPr/>
        <a:lstStyle/>
        <a:p>
          <a:r>
            <a:rPr lang="en-AU" sz="1400" b="1" dirty="0" smtClean="0"/>
            <a:t>Drive and commitment/industry knowledge</a:t>
          </a:r>
          <a:endParaRPr lang="en-AU" sz="1400" b="1" dirty="0">
            <a:latin typeface="Arial" pitchFamily="34" charset="0"/>
            <a:cs typeface="Arial" pitchFamily="34" charset="0"/>
          </a:endParaRPr>
        </a:p>
      </dgm:t>
    </dgm:pt>
    <dgm:pt modelId="{F557FE40-ADC2-4001-893B-737018A18EA7}" type="parTrans" cxnId="{D69B339E-5F13-49A8-8A0B-080FD86CC31B}">
      <dgm:prSet/>
      <dgm:spPr/>
      <dgm:t>
        <a:bodyPr/>
        <a:lstStyle/>
        <a:p>
          <a:endParaRPr lang="en-AU"/>
        </a:p>
      </dgm:t>
    </dgm:pt>
    <dgm:pt modelId="{EE8DBF2F-0F5D-4490-9361-64ABA4111D64}" type="sibTrans" cxnId="{D69B339E-5F13-49A8-8A0B-080FD86CC31B}">
      <dgm:prSet/>
      <dgm:spPr/>
      <dgm:t>
        <a:bodyPr/>
        <a:lstStyle/>
        <a:p>
          <a:endParaRPr lang="en-AU"/>
        </a:p>
      </dgm:t>
    </dgm:pt>
    <dgm:pt modelId="{B94F8612-7ABF-4342-9671-7B2A2F82E49A}">
      <dgm:prSet phldrT="[Text]" custT="1"/>
      <dgm:spPr/>
      <dgm:t>
        <a:bodyPr/>
        <a:lstStyle/>
        <a:p>
          <a:r>
            <a:rPr lang="en-AU" sz="1800" dirty="0" smtClean="0"/>
            <a:t>3.</a:t>
          </a:r>
          <a:endParaRPr lang="en-AU" sz="1800" dirty="0">
            <a:latin typeface="Arial" pitchFamily="34" charset="0"/>
            <a:cs typeface="Arial" pitchFamily="34" charset="0"/>
          </a:endParaRPr>
        </a:p>
      </dgm:t>
    </dgm:pt>
    <dgm:pt modelId="{168E36EB-44F9-4F8E-9254-1DED0BC65333}" type="parTrans" cxnId="{3AA96758-A33E-4749-9A63-8D53B580909D}">
      <dgm:prSet/>
      <dgm:spPr/>
      <dgm:t>
        <a:bodyPr/>
        <a:lstStyle/>
        <a:p>
          <a:endParaRPr lang="en-AU"/>
        </a:p>
      </dgm:t>
    </dgm:pt>
    <dgm:pt modelId="{B0C19397-0ED1-4EC9-AED3-08421523F58D}" type="sibTrans" cxnId="{3AA96758-A33E-4749-9A63-8D53B580909D}">
      <dgm:prSet/>
      <dgm:spPr/>
      <dgm:t>
        <a:bodyPr/>
        <a:lstStyle/>
        <a:p>
          <a:endParaRPr lang="en-AU"/>
        </a:p>
      </dgm:t>
    </dgm:pt>
    <dgm:pt modelId="{D73C3774-CEE5-42BA-B4B5-1312AC8E635F}">
      <dgm:prSet phldrT="[Text]" custT="1"/>
      <dgm:spPr/>
      <dgm:t>
        <a:bodyPr/>
        <a:lstStyle/>
        <a:p>
          <a:r>
            <a:rPr lang="en-AU" sz="1800" dirty="0" smtClean="0"/>
            <a:t> </a:t>
          </a:r>
          <a:r>
            <a:rPr lang="en-AU" sz="1400" b="1" dirty="0" smtClean="0"/>
            <a:t>Critical reasoning and analytical skills/technical skills</a:t>
          </a:r>
          <a:endParaRPr lang="en-AU" sz="1400" b="1" dirty="0">
            <a:latin typeface="Arial" pitchFamily="34" charset="0"/>
            <a:cs typeface="Arial" pitchFamily="34" charset="0"/>
          </a:endParaRPr>
        </a:p>
      </dgm:t>
    </dgm:pt>
    <dgm:pt modelId="{E1DDB051-7C83-4D65-8652-F1B090471153}" type="parTrans" cxnId="{5C12599E-7496-46A8-8B2A-C84705E88FA3}">
      <dgm:prSet/>
      <dgm:spPr/>
      <dgm:t>
        <a:bodyPr/>
        <a:lstStyle/>
        <a:p>
          <a:endParaRPr lang="en-AU"/>
        </a:p>
      </dgm:t>
    </dgm:pt>
    <dgm:pt modelId="{844A61B2-1358-483E-B1A0-115659EE8109}" type="sibTrans" cxnId="{5C12599E-7496-46A8-8B2A-C84705E88FA3}">
      <dgm:prSet/>
      <dgm:spPr/>
      <dgm:t>
        <a:bodyPr/>
        <a:lstStyle/>
        <a:p>
          <a:endParaRPr lang="en-AU"/>
        </a:p>
      </dgm:t>
    </dgm:pt>
    <dgm:pt modelId="{917A1D52-1AB2-44B2-8656-DF28CC3F4DA8}">
      <dgm:prSet phldrT="[Text]" custT="1"/>
      <dgm:spPr/>
      <dgm:t>
        <a:bodyPr/>
        <a:lstStyle/>
        <a:p>
          <a:r>
            <a:rPr lang="en-AU" sz="1800" dirty="0" smtClean="0"/>
            <a:t>4. </a:t>
          </a:r>
          <a:endParaRPr lang="en-AU" sz="1800" dirty="0">
            <a:latin typeface="Arial" pitchFamily="34" charset="0"/>
            <a:cs typeface="Arial" pitchFamily="34" charset="0"/>
          </a:endParaRPr>
        </a:p>
      </dgm:t>
    </dgm:pt>
    <dgm:pt modelId="{37CDBA6C-8D8F-44E0-824D-DE10296DC8ED}" type="parTrans" cxnId="{21EC628E-BBA0-4C80-AC79-CD3E166F437A}">
      <dgm:prSet/>
      <dgm:spPr/>
      <dgm:t>
        <a:bodyPr/>
        <a:lstStyle/>
        <a:p>
          <a:endParaRPr lang="en-AU"/>
        </a:p>
      </dgm:t>
    </dgm:pt>
    <dgm:pt modelId="{467774E5-1048-4369-8A76-8C384C1D9198}" type="sibTrans" cxnId="{21EC628E-BBA0-4C80-AC79-CD3E166F437A}">
      <dgm:prSet/>
      <dgm:spPr/>
      <dgm:t>
        <a:bodyPr/>
        <a:lstStyle/>
        <a:p>
          <a:endParaRPr lang="en-AU"/>
        </a:p>
      </dgm:t>
    </dgm:pt>
    <dgm:pt modelId="{CC48843F-FB89-418A-91F9-2C99CC3706E6}">
      <dgm:prSet phldrT="[Text]" custT="1"/>
      <dgm:spPr/>
      <dgm:t>
        <a:bodyPr/>
        <a:lstStyle/>
        <a:p>
          <a:r>
            <a:rPr lang="en-AU" sz="1400" b="1" dirty="0" smtClean="0"/>
            <a:t>Cultural alignment/values fit</a:t>
          </a:r>
          <a:endParaRPr lang="en-AU" sz="1400" b="1" dirty="0">
            <a:latin typeface="Arial" pitchFamily="34" charset="0"/>
            <a:cs typeface="Arial" pitchFamily="34" charset="0"/>
          </a:endParaRPr>
        </a:p>
      </dgm:t>
    </dgm:pt>
    <dgm:pt modelId="{84930E22-0DF3-47E7-A3E5-8E3D87869B88}" type="parTrans" cxnId="{A218ADFE-2E1C-4095-B49B-DD007B5435DC}">
      <dgm:prSet/>
      <dgm:spPr/>
      <dgm:t>
        <a:bodyPr/>
        <a:lstStyle/>
        <a:p>
          <a:endParaRPr lang="en-AU"/>
        </a:p>
      </dgm:t>
    </dgm:pt>
    <dgm:pt modelId="{D87FF8FA-916A-4BC6-A356-830B9F1FF20F}" type="sibTrans" cxnId="{A218ADFE-2E1C-4095-B49B-DD007B5435DC}">
      <dgm:prSet/>
      <dgm:spPr/>
      <dgm:t>
        <a:bodyPr/>
        <a:lstStyle/>
        <a:p>
          <a:endParaRPr lang="en-AU"/>
        </a:p>
      </dgm:t>
    </dgm:pt>
    <dgm:pt modelId="{61A1E277-765D-4C71-992F-B2EBEAE1687D}">
      <dgm:prSet phldrT="[Text]" custT="1"/>
      <dgm:spPr/>
      <dgm:t>
        <a:bodyPr/>
        <a:lstStyle/>
        <a:p>
          <a:r>
            <a:rPr lang="en-AU" sz="1800" dirty="0" smtClean="0"/>
            <a:t>5. </a:t>
          </a:r>
          <a:endParaRPr lang="en-AU" sz="1800" dirty="0">
            <a:latin typeface="Arial" pitchFamily="34" charset="0"/>
            <a:cs typeface="Arial" pitchFamily="34" charset="0"/>
          </a:endParaRPr>
        </a:p>
      </dgm:t>
    </dgm:pt>
    <dgm:pt modelId="{789E97EF-573B-45AD-AA2F-F6FFCED2E8AD}" type="parTrans" cxnId="{660473F0-208C-482F-B198-16650D4EE1CF}">
      <dgm:prSet/>
      <dgm:spPr/>
      <dgm:t>
        <a:bodyPr/>
        <a:lstStyle/>
        <a:p>
          <a:endParaRPr lang="en-AU"/>
        </a:p>
      </dgm:t>
    </dgm:pt>
    <dgm:pt modelId="{96D1AF7A-DCE0-45DA-A7FB-660C0DD9265F}" type="sibTrans" cxnId="{660473F0-208C-482F-B198-16650D4EE1CF}">
      <dgm:prSet/>
      <dgm:spPr/>
      <dgm:t>
        <a:bodyPr/>
        <a:lstStyle/>
        <a:p>
          <a:endParaRPr lang="en-AU"/>
        </a:p>
      </dgm:t>
    </dgm:pt>
    <dgm:pt modelId="{B634529A-8350-40EB-915D-CEB3DF8E5332}">
      <dgm:prSet phldrT="[Text]" custT="1"/>
      <dgm:spPr/>
      <dgm:t>
        <a:bodyPr/>
        <a:lstStyle/>
        <a:p>
          <a:r>
            <a:rPr lang="en-AU" sz="1400" b="1" dirty="0" smtClean="0"/>
            <a:t>Work &amp; life experience, the ability to work in a team </a:t>
          </a:r>
          <a:endParaRPr lang="en-AU" sz="1400" b="1" dirty="0">
            <a:latin typeface="Arial" pitchFamily="34" charset="0"/>
            <a:cs typeface="Arial" pitchFamily="34" charset="0"/>
          </a:endParaRPr>
        </a:p>
      </dgm:t>
    </dgm:pt>
    <dgm:pt modelId="{BB7AD108-4FF6-422D-8491-793C3A621C4A}" type="parTrans" cxnId="{0334CE43-CECC-4B32-B177-015394461D94}">
      <dgm:prSet/>
      <dgm:spPr/>
      <dgm:t>
        <a:bodyPr/>
        <a:lstStyle/>
        <a:p>
          <a:endParaRPr lang="en-AU"/>
        </a:p>
      </dgm:t>
    </dgm:pt>
    <dgm:pt modelId="{3E15D491-9120-4FE0-8678-2B60A35D6325}" type="sibTrans" cxnId="{0334CE43-CECC-4B32-B177-015394461D94}">
      <dgm:prSet/>
      <dgm:spPr/>
      <dgm:t>
        <a:bodyPr/>
        <a:lstStyle/>
        <a:p>
          <a:endParaRPr lang="en-AU"/>
        </a:p>
      </dgm:t>
    </dgm:pt>
    <dgm:pt modelId="{6EE3B8B8-D315-46FE-865D-7AE83B8286C8}">
      <dgm:prSet phldrT="[Text]" custT="1"/>
      <dgm:spPr/>
      <dgm:t>
        <a:bodyPr/>
        <a:lstStyle/>
        <a:p>
          <a:r>
            <a:rPr lang="en-AU" sz="1400" b="1" dirty="0" smtClean="0"/>
            <a:t>Emotional intelligence (self-awareness, confidence, motivation)</a:t>
          </a:r>
          <a:endParaRPr lang="en-AU" sz="1400" b="1" dirty="0">
            <a:latin typeface="Arial" pitchFamily="34" charset="0"/>
            <a:cs typeface="Arial" pitchFamily="34" charset="0"/>
          </a:endParaRPr>
        </a:p>
      </dgm:t>
    </dgm:pt>
    <dgm:pt modelId="{81B7E5F3-7532-44AC-A894-791479C759C5}" type="parTrans" cxnId="{3A4061B4-41FE-433B-8D7A-FE19BD2C43FE}">
      <dgm:prSet/>
      <dgm:spPr/>
      <dgm:t>
        <a:bodyPr/>
        <a:lstStyle/>
        <a:p>
          <a:endParaRPr lang="en-AU"/>
        </a:p>
      </dgm:t>
    </dgm:pt>
    <dgm:pt modelId="{661C0A9F-E81F-41B3-A304-FA44D1044581}" type="sibTrans" cxnId="{3A4061B4-41FE-433B-8D7A-FE19BD2C43FE}">
      <dgm:prSet/>
      <dgm:spPr/>
      <dgm:t>
        <a:bodyPr/>
        <a:lstStyle/>
        <a:p>
          <a:endParaRPr lang="en-AU"/>
        </a:p>
      </dgm:t>
    </dgm:pt>
    <dgm:pt modelId="{B5D3AFE7-2EC7-42A7-B3AA-2A38C007E385}">
      <dgm:prSet phldrT="[Text]" custT="1"/>
      <dgm:spPr/>
      <dgm:t>
        <a:bodyPr/>
        <a:lstStyle/>
        <a:p>
          <a:r>
            <a:rPr lang="en-AU" sz="1800" dirty="0" smtClean="0"/>
            <a:t>7.</a:t>
          </a:r>
          <a:endParaRPr lang="en-AU" sz="1800" dirty="0">
            <a:latin typeface="Arial" pitchFamily="34" charset="0"/>
            <a:cs typeface="Arial" pitchFamily="34" charset="0"/>
          </a:endParaRPr>
        </a:p>
      </dgm:t>
    </dgm:pt>
    <dgm:pt modelId="{19708307-FFF9-416D-8541-789FF4793640}" type="parTrans" cxnId="{4F5902E5-54FF-4363-9C65-A967B05F1D91}">
      <dgm:prSet/>
      <dgm:spPr/>
      <dgm:t>
        <a:bodyPr/>
        <a:lstStyle/>
        <a:p>
          <a:endParaRPr lang="en-AU"/>
        </a:p>
      </dgm:t>
    </dgm:pt>
    <dgm:pt modelId="{24209DC9-01A8-4B6C-8A3A-190EC6F27261}" type="sibTrans" cxnId="{4F5902E5-54FF-4363-9C65-A967B05F1D91}">
      <dgm:prSet/>
      <dgm:spPr/>
      <dgm:t>
        <a:bodyPr/>
        <a:lstStyle/>
        <a:p>
          <a:endParaRPr lang="en-AU"/>
        </a:p>
      </dgm:t>
    </dgm:pt>
    <dgm:pt modelId="{4272679E-A45C-4F7F-BFC7-E1E5DC4D010F}">
      <dgm:prSet phldrT="[Text]" custT="1"/>
      <dgm:spPr/>
      <dgm:t>
        <a:bodyPr/>
        <a:lstStyle/>
        <a:p>
          <a:r>
            <a:rPr lang="en-AU" sz="1800" dirty="0" smtClean="0"/>
            <a:t> </a:t>
          </a:r>
          <a:r>
            <a:rPr lang="en-AU" sz="1400" b="1" dirty="0" smtClean="0"/>
            <a:t>Leadership skill</a:t>
          </a:r>
          <a:endParaRPr lang="en-AU" sz="1400" b="1" dirty="0">
            <a:latin typeface="Arial" pitchFamily="34" charset="0"/>
            <a:cs typeface="Arial" pitchFamily="34" charset="0"/>
          </a:endParaRPr>
        </a:p>
      </dgm:t>
    </dgm:pt>
    <dgm:pt modelId="{6015DA62-977E-44D7-B7B7-C59F13D8FD6B}" type="parTrans" cxnId="{FE655D3F-00DF-4E28-A63A-EA086311C3FB}">
      <dgm:prSet/>
      <dgm:spPr/>
      <dgm:t>
        <a:bodyPr/>
        <a:lstStyle/>
        <a:p>
          <a:endParaRPr lang="en-AU"/>
        </a:p>
      </dgm:t>
    </dgm:pt>
    <dgm:pt modelId="{043647A6-6F8D-45E8-9B25-F0699BF7C227}" type="sibTrans" cxnId="{FE655D3F-00DF-4E28-A63A-EA086311C3FB}">
      <dgm:prSet/>
      <dgm:spPr/>
      <dgm:t>
        <a:bodyPr/>
        <a:lstStyle/>
        <a:p>
          <a:endParaRPr lang="en-AU"/>
        </a:p>
      </dgm:t>
    </dgm:pt>
    <dgm:pt modelId="{41416269-5C9C-4ACF-829E-BCEC5568469D}">
      <dgm:prSet phldrT="[Text]" custT="1"/>
      <dgm:spPr/>
      <dgm:t>
        <a:bodyPr/>
        <a:lstStyle/>
        <a:p>
          <a:r>
            <a:rPr lang="en-AU" sz="1800" dirty="0" smtClean="0"/>
            <a:t>8. </a:t>
          </a:r>
          <a:endParaRPr lang="en-AU" sz="1800" dirty="0">
            <a:latin typeface="Arial" pitchFamily="34" charset="0"/>
            <a:cs typeface="Arial" pitchFamily="34" charset="0"/>
          </a:endParaRPr>
        </a:p>
      </dgm:t>
    </dgm:pt>
    <dgm:pt modelId="{0D2932CD-03E0-484F-9870-CFDC598A0C67}" type="parTrans" cxnId="{FA2AB7D7-D935-4155-8260-A4BAB8382E44}">
      <dgm:prSet/>
      <dgm:spPr/>
      <dgm:t>
        <a:bodyPr/>
        <a:lstStyle/>
        <a:p>
          <a:endParaRPr lang="en-AU"/>
        </a:p>
      </dgm:t>
    </dgm:pt>
    <dgm:pt modelId="{3602248A-8DD1-4E63-8121-44DDBFEE26C7}" type="sibTrans" cxnId="{FA2AB7D7-D935-4155-8260-A4BAB8382E44}">
      <dgm:prSet/>
      <dgm:spPr/>
      <dgm:t>
        <a:bodyPr/>
        <a:lstStyle/>
        <a:p>
          <a:endParaRPr lang="en-AU"/>
        </a:p>
      </dgm:t>
    </dgm:pt>
    <dgm:pt modelId="{58CA7CAE-C1A4-4213-98FE-7A01CC54A6D2}">
      <dgm:prSet phldrT="[Text]" custT="1"/>
      <dgm:spPr/>
      <dgm:t>
        <a:bodyPr/>
        <a:lstStyle/>
        <a:p>
          <a:r>
            <a:rPr lang="en-AU" sz="1400" b="1" dirty="0" smtClean="0"/>
            <a:t>Activities (including intra and extracurricular)</a:t>
          </a:r>
          <a:endParaRPr lang="en-AU" sz="1400" b="1" dirty="0">
            <a:latin typeface="Arial" pitchFamily="34" charset="0"/>
            <a:cs typeface="Arial" pitchFamily="34" charset="0"/>
          </a:endParaRPr>
        </a:p>
      </dgm:t>
    </dgm:pt>
    <dgm:pt modelId="{4D38C1DF-F12E-4D93-9AFA-10F3B96ED1B4}" type="parTrans" cxnId="{0286A83D-91FB-4C67-BB81-CD531C78B5FE}">
      <dgm:prSet/>
      <dgm:spPr/>
      <dgm:t>
        <a:bodyPr/>
        <a:lstStyle/>
        <a:p>
          <a:endParaRPr lang="en-AU"/>
        </a:p>
      </dgm:t>
    </dgm:pt>
    <dgm:pt modelId="{98C11889-67C7-44DC-B201-97D94128B082}" type="sibTrans" cxnId="{0286A83D-91FB-4C67-BB81-CD531C78B5FE}">
      <dgm:prSet/>
      <dgm:spPr/>
      <dgm:t>
        <a:bodyPr/>
        <a:lstStyle/>
        <a:p>
          <a:endParaRPr lang="en-AU"/>
        </a:p>
      </dgm:t>
    </dgm:pt>
    <dgm:pt modelId="{6423E2DD-AAE5-4AAF-B896-FF4F60E14D69}">
      <dgm:prSet phldrT="[Text]" custT="1"/>
      <dgm:spPr/>
      <dgm:t>
        <a:bodyPr/>
        <a:lstStyle/>
        <a:p>
          <a:r>
            <a:rPr lang="en-AU" sz="1800" dirty="0" smtClean="0"/>
            <a:t>6 </a:t>
          </a:r>
          <a:endParaRPr lang="en-AU" sz="1800" dirty="0">
            <a:latin typeface="Arial" pitchFamily="34" charset="0"/>
            <a:cs typeface="Arial" pitchFamily="34" charset="0"/>
          </a:endParaRPr>
        </a:p>
      </dgm:t>
    </dgm:pt>
    <dgm:pt modelId="{81987B3D-7367-4B8D-A6E4-E8BB5B077190}" type="sibTrans" cxnId="{92C6EC09-20D2-4730-B94E-A50EABCDE4C9}">
      <dgm:prSet/>
      <dgm:spPr/>
      <dgm:t>
        <a:bodyPr/>
        <a:lstStyle/>
        <a:p>
          <a:endParaRPr lang="en-AU"/>
        </a:p>
      </dgm:t>
    </dgm:pt>
    <dgm:pt modelId="{27502B82-C8DE-4AE7-91DA-3C146472802C}" type="parTrans" cxnId="{92C6EC09-20D2-4730-B94E-A50EABCDE4C9}">
      <dgm:prSet/>
      <dgm:spPr/>
      <dgm:t>
        <a:bodyPr/>
        <a:lstStyle/>
        <a:p>
          <a:endParaRPr lang="en-AU"/>
        </a:p>
      </dgm:t>
    </dgm:pt>
    <dgm:pt modelId="{164B60C3-D1AE-48E9-96AF-B6247AF00BD9}" type="pres">
      <dgm:prSet presAssocID="{37C402F8-E6A1-4CAE-9D17-8DCFBFA68582}" presName="Name0" presStyleCnt="0">
        <dgm:presLayoutVars>
          <dgm:dir/>
          <dgm:animLvl val="lvl"/>
          <dgm:resizeHandles val="exact"/>
        </dgm:presLayoutVars>
      </dgm:prSet>
      <dgm:spPr/>
      <dgm:t>
        <a:bodyPr/>
        <a:lstStyle/>
        <a:p>
          <a:endParaRPr lang="en-AU"/>
        </a:p>
      </dgm:t>
    </dgm:pt>
    <dgm:pt modelId="{EA5C173B-FEB0-48E0-8E90-04E91A8B1BC7}" type="pres">
      <dgm:prSet presAssocID="{47D10C89-7F3F-42EA-AF0B-DC82FD00D9DE}" presName="linNode" presStyleCnt="0"/>
      <dgm:spPr/>
      <dgm:t>
        <a:bodyPr/>
        <a:lstStyle/>
        <a:p>
          <a:endParaRPr lang="en-AU"/>
        </a:p>
      </dgm:t>
    </dgm:pt>
    <dgm:pt modelId="{5B2541EA-6117-4215-AE4E-C0E8D494214B}" type="pres">
      <dgm:prSet presAssocID="{47D10C89-7F3F-42EA-AF0B-DC82FD00D9DE}" presName="parentText" presStyleLbl="node1" presStyleIdx="0" presStyleCnt="8" custScaleX="28205" custScaleY="100001" custLinFactNeighborY="-616">
        <dgm:presLayoutVars>
          <dgm:chMax val="1"/>
          <dgm:bulletEnabled val="1"/>
        </dgm:presLayoutVars>
      </dgm:prSet>
      <dgm:spPr/>
      <dgm:t>
        <a:bodyPr/>
        <a:lstStyle/>
        <a:p>
          <a:endParaRPr lang="en-AU"/>
        </a:p>
      </dgm:t>
    </dgm:pt>
    <dgm:pt modelId="{C547DE12-0941-45D1-8172-CD52D0BCD2A2}" type="pres">
      <dgm:prSet presAssocID="{47D10C89-7F3F-42EA-AF0B-DC82FD00D9DE}" presName="descendantText" presStyleLbl="alignAccFollowNode1" presStyleIdx="0" presStyleCnt="8" custScaleX="135043" custLinFactNeighborX="314" custLinFactNeighborY="-7960">
        <dgm:presLayoutVars>
          <dgm:bulletEnabled val="1"/>
        </dgm:presLayoutVars>
      </dgm:prSet>
      <dgm:spPr/>
      <dgm:t>
        <a:bodyPr/>
        <a:lstStyle/>
        <a:p>
          <a:endParaRPr lang="en-AU"/>
        </a:p>
      </dgm:t>
    </dgm:pt>
    <dgm:pt modelId="{5D73828F-EC35-412B-9138-F3D2C9714221}" type="pres">
      <dgm:prSet presAssocID="{27AAF4F8-58CE-42BA-B89A-6E2AD0757AB0}" presName="sp" presStyleCnt="0"/>
      <dgm:spPr/>
      <dgm:t>
        <a:bodyPr/>
        <a:lstStyle/>
        <a:p>
          <a:endParaRPr lang="en-AU"/>
        </a:p>
      </dgm:t>
    </dgm:pt>
    <dgm:pt modelId="{489A0B77-71B9-46BD-A7E1-CD92DEA8A5BD}" type="pres">
      <dgm:prSet presAssocID="{CA2E409B-4EAF-4112-B226-11225088A072}" presName="linNode" presStyleCnt="0"/>
      <dgm:spPr/>
      <dgm:t>
        <a:bodyPr/>
        <a:lstStyle/>
        <a:p>
          <a:endParaRPr lang="en-AU"/>
        </a:p>
      </dgm:t>
    </dgm:pt>
    <dgm:pt modelId="{3F019946-4631-4396-83AD-5D4D72403F14}" type="pres">
      <dgm:prSet presAssocID="{CA2E409B-4EAF-4112-B226-11225088A072}" presName="parentText" presStyleLbl="node1" presStyleIdx="1" presStyleCnt="8" custScaleX="28205" custLinFactNeighborY="-616">
        <dgm:presLayoutVars>
          <dgm:chMax val="1"/>
          <dgm:bulletEnabled val="1"/>
        </dgm:presLayoutVars>
      </dgm:prSet>
      <dgm:spPr/>
      <dgm:t>
        <a:bodyPr/>
        <a:lstStyle/>
        <a:p>
          <a:endParaRPr lang="en-AU"/>
        </a:p>
      </dgm:t>
    </dgm:pt>
    <dgm:pt modelId="{F32D938D-3338-457D-8824-1D9472D20CAD}" type="pres">
      <dgm:prSet presAssocID="{CA2E409B-4EAF-4112-B226-11225088A072}" presName="descendantText" presStyleLbl="alignAccFollowNode1" presStyleIdx="1" presStyleCnt="8" custScaleX="135043" custLinFactNeighborX="50" custLinFactNeighborY="6127">
        <dgm:presLayoutVars>
          <dgm:bulletEnabled val="1"/>
        </dgm:presLayoutVars>
      </dgm:prSet>
      <dgm:spPr/>
      <dgm:t>
        <a:bodyPr/>
        <a:lstStyle/>
        <a:p>
          <a:endParaRPr lang="en-AU"/>
        </a:p>
      </dgm:t>
    </dgm:pt>
    <dgm:pt modelId="{374D8E4A-BFD2-40F3-BE62-77BE70A71613}" type="pres">
      <dgm:prSet presAssocID="{CA0AA4CD-1277-4B25-9B51-3F2615C380FF}" presName="sp" presStyleCnt="0"/>
      <dgm:spPr/>
      <dgm:t>
        <a:bodyPr/>
        <a:lstStyle/>
        <a:p>
          <a:endParaRPr lang="en-AU"/>
        </a:p>
      </dgm:t>
    </dgm:pt>
    <dgm:pt modelId="{C07AF555-C023-43FB-A0DC-2F6E52CA2BA5}" type="pres">
      <dgm:prSet presAssocID="{B94F8612-7ABF-4342-9671-7B2A2F82E49A}" presName="linNode" presStyleCnt="0"/>
      <dgm:spPr/>
      <dgm:t>
        <a:bodyPr/>
        <a:lstStyle/>
        <a:p>
          <a:endParaRPr lang="en-AU"/>
        </a:p>
      </dgm:t>
    </dgm:pt>
    <dgm:pt modelId="{1676BAAA-3D48-460F-B020-D7B90D46D5F9}" type="pres">
      <dgm:prSet presAssocID="{B94F8612-7ABF-4342-9671-7B2A2F82E49A}" presName="parentText" presStyleLbl="node1" presStyleIdx="2" presStyleCnt="8" custScaleX="28205" custLinFactNeighborY="-616">
        <dgm:presLayoutVars>
          <dgm:chMax val="1"/>
          <dgm:bulletEnabled val="1"/>
        </dgm:presLayoutVars>
      </dgm:prSet>
      <dgm:spPr/>
      <dgm:t>
        <a:bodyPr/>
        <a:lstStyle/>
        <a:p>
          <a:endParaRPr lang="en-AU"/>
        </a:p>
      </dgm:t>
    </dgm:pt>
    <dgm:pt modelId="{3A5F40AD-9AD4-401C-A20D-6717C6815FED}" type="pres">
      <dgm:prSet presAssocID="{B94F8612-7ABF-4342-9671-7B2A2F82E49A}" presName="descendantText" presStyleLbl="alignAccFollowNode1" presStyleIdx="2" presStyleCnt="8" custScaleX="135043">
        <dgm:presLayoutVars>
          <dgm:bulletEnabled val="1"/>
        </dgm:presLayoutVars>
      </dgm:prSet>
      <dgm:spPr/>
      <dgm:t>
        <a:bodyPr/>
        <a:lstStyle/>
        <a:p>
          <a:endParaRPr lang="en-AU"/>
        </a:p>
      </dgm:t>
    </dgm:pt>
    <dgm:pt modelId="{E2972692-8449-469D-857B-8ED15CFCC406}" type="pres">
      <dgm:prSet presAssocID="{B0C19397-0ED1-4EC9-AED3-08421523F58D}" presName="sp" presStyleCnt="0"/>
      <dgm:spPr/>
      <dgm:t>
        <a:bodyPr/>
        <a:lstStyle/>
        <a:p>
          <a:endParaRPr lang="en-AU"/>
        </a:p>
      </dgm:t>
    </dgm:pt>
    <dgm:pt modelId="{B93708E6-2C97-4765-B784-B3537B3D28C4}" type="pres">
      <dgm:prSet presAssocID="{917A1D52-1AB2-44B2-8656-DF28CC3F4DA8}" presName="linNode" presStyleCnt="0"/>
      <dgm:spPr/>
      <dgm:t>
        <a:bodyPr/>
        <a:lstStyle/>
        <a:p>
          <a:endParaRPr lang="en-AU"/>
        </a:p>
      </dgm:t>
    </dgm:pt>
    <dgm:pt modelId="{CCB6295C-6C66-44F6-9F83-775CC852EE69}" type="pres">
      <dgm:prSet presAssocID="{917A1D52-1AB2-44B2-8656-DF28CC3F4DA8}" presName="parentText" presStyleLbl="node1" presStyleIdx="3" presStyleCnt="8" custScaleX="28205" custLinFactNeighborY="-616">
        <dgm:presLayoutVars>
          <dgm:chMax val="1"/>
          <dgm:bulletEnabled val="1"/>
        </dgm:presLayoutVars>
      </dgm:prSet>
      <dgm:spPr/>
      <dgm:t>
        <a:bodyPr/>
        <a:lstStyle/>
        <a:p>
          <a:endParaRPr lang="en-AU"/>
        </a:p>
      </dgm:t>
    </dgm:pt>
    <dgm:pt modelId="{59A53B04-DD53-44ED-8042-ED4F6B7BF32A}" type="pres">
      <dgm:prSet presAssocID="{917A1D52-1AB2-44B2-8656-DF28CC3F4DA8}" presName="descendantText" presStyleLbl="alignAccFollowNode1" presStyleIdx="3" presStyleCnt="8" custScaleX="135043" custLinFactY="100000" custLinFactNeighborX="-388" custLinFactNeighborY="145100">
        <dgm:presLayoutVars>
          <dgm:bulletEnabled val="1"/>
        </dgm:presLayoutVars>
      </dgm:prSet>
      <dgm:spPr/>
      <dgm:t>
        <a:bodyPr/>
        <a:lstStyle/>
        <a:p>
          <a:endParaRPr lang="en-AU"/>
        </a:p>
      </dgm:t>
    </dgm:pt>
    <dgm:pt modelId="{59B92354-57B1-4C9B-B928-6B3C8A296D22}" type="pres">
      <dgm:prSet presAssocID="{467774E5-1048-4369-8A76-8C384C1D9198}" presName="sp" presStyleCnt="0"/>
      <dgm:spPr/>
      <dgm:t>
        <a:bodyPr/>
        <a:lstStyle/>
        <a:p>
          <a:endParaRPr lang="en-AU"/>
        </a:p>
      </dgm:t>
    </dgm:pt>
    <dgm:pt modelId="{554EE09E-A379-44C9-A8E1-564D7BB7605C}" type="pres">
      <dgm:prSet presAssocID="{61A1E277-765D-4C71-992F-B2EBEAE1687D}" presName="linNode" presStyleCnt="0"/>
      <dgm:spPr/>
      <dgm:t>
        <a:bodyPr/>
        <a:lstStyle/>
        <a:p>
          <a:endParaRPr lang="en-AU"/>
        </a:p>
      </dgm:t>
    </dgm:pt>
    <dgm:pt modelId="{10D1EB35-7FCA-400B-BD5F-259C88DDF857}" type="pres">
      <dgm:prSet presAssocID="{61A1E277-765D-4C71-992F-B2EBEAE1687D}" presName="parentText" presStyleLbl="node1" presStyleIdx="4" presStyleCnt="8" custScaleX="28205">
        <dgm:presLayoutVars>
          <dgm:chMax val="1"/>
          <dgm:bulletEnabled val="1"/>
        </dgm:presLayoutVars>
      </dgm:prSet>
      <dgm:spPr/>
      <dgm:t>
        <a:bodyPr/>
        <a:lstStyle/>
        <a:p>
          <a:endParaRPr lang="en-AU"/>
        </a:p>
      </dgm:t>
    </dgm:pt>
    <dgm:pt modelId="{52360AEE-DFA0-4C16-A668-9F5F858601D5}" type="pres">
      <dgm:prSet presAssocID="{61A1E277-765D-4C71-992F-B2EBEAE1687D}" presName="descendantText" presStyleLbl="alignAccFollowNode1" presStyleIdx="4" presStyleCnt="8" custScaleX="135043">
        <dgm:presLayoutVars>
          <dgm:bulletEnabled val="1"/>
        </dgm:presLayoutVars>
      </dgm:prSet>
      <dgm:spPr/>
      <dgm:t>
        <a:bodyPr/>
        <a:lstStyle/>
        <a:p>
          <a:endParaRPr lang="en-AU"/>
        </a:p>
      </dgm:t>
    </dgm:pt>
    <dgm:pt modelId="{7317F691-597D-4AA9-A985-479C06BA47C9}" type="pres">
      <dgm:prSet presAssocID="{96D1AF7A-DCE0-45DA-A7FB-660C0DD9265F}" presName="sp" presStyleCnt="0"/>
      <dgm:spPr/>
      <dgm:t>
        <a:bodyPr/>
        <a:lstStyle/>
        <a:p>
          <a:endParaRPr lang="en-AU"/>
        </a:p>
      </dgm:t>
    </dgm:pt>
    <dgm:pt modelId="{BD5AA333-1762-4C3F-909F-F38FB8E1041D}" type="pres">
      <dgm:prSet presAssocID="{6423E2DD-AAE5-4AAF-B896-FF4F60E14D69}" presName="linNode" presStyleCnt="0"/>
      <dgm:spPr/>
      <dgm:t>
        <a:bodyPr/>
        <a:lstStyle/>
        <a:p>
          <a:endParaRPr lang="en-AU"/>
        </a:p>
      </dgm:t>
    </dgm:pt>
    <dgm:pt modelId="{82DFB24B-2E09-4B91-A1CC-59736870554F}" type="pres">
      <dgm:prSet presAssocID="{6423E2DD-AAE5-4AAF-B896-FF4F60E14D69}" presName="parentText" presStyleLbl="node1" presStyleIdx="5" presStyleCnt="8" custScaleX="28205">
        <dgm:presLayoutVars>
          <dgm:chMax val="1"/>
          <dgm:bulletEnabled val="1"/>
        </dgm:presLayoutVars>
      </dgm:prSet>
      <dgm:spPr/>
      <dgm:t>
        <a:bodyPr/>
        <a:lstStyle/>
        <a:p>
          <a:endParaRPr lang="en-AU"/>
        </a:p>
      </dgm:t>
    </dgm:pt>
    <dgm:pt modelId="{1E161067-56E7-4C7E-80CB-343292DE8FED}" type="pres">
      <dgm:prSet presAssocID="{6423E2DD-AAE5-4AAF-B896-FF4F60E14D69}" presName="descendantText" presStyleLbl="alignAccFollowNode1" presStyleIdx="5" presStyleCnt="8" custScaleX="135043" custLinFactY="-100000" custLinFactNeighborX="-1929" custLinFactNeighborY="-151202">
        <dgm:presLayoutVars>
          <dgm:bulletEnabled val="1"/>
        </dgm:presLayoutVars>
      </dgm:prSet>
      <dgm:spPr/>
      <dgm:t>
        <a:bodyPr/>
        <a:lstStyle/>
        <a:p>
          <a:endParaRPr lang="en-AU"/>
        </a:p>
      </dgm:t>
    </dgm:pt>
    <dgm:pt modelId="{92B1B0BA-C1E7-48CE-8675-98C5A4868AE6}" type="pres">
      <dgm:prSet presAssocID="{81987B3D-7367-4B8D-A6E4-E8BB5B077190}" presName="sp" presStyleCnt="0"/>
      <dgm:spPr/>
      <dgm:t>
        <a:bodyPr/>
        <a:lstStyle/>
        <a:p>
          <a:endParaRPr lang="en-AU"/>
        </a:p>
      </dgm:t>
    </dgm:pt>
    <dgm:pt modelId="{4729A905-87F4-4F3E-85F6-F7734DF0B0C6}" type="pres">
      <dgm:prSet presAssocID="{B5D3AFE7-2EC7-42A7-B3AA-2A38C007E385}" presName="linNode" presStyleCnt="0"/>
      <dgm:spPr/>
      <dgm:t>
        <a:bodyPr/>
        <a:lstStyle/>
        <a:p>
          <a:endParaRPr lang="en-AU"/>
        </a:p>
      </dgm:t>
    </dgm:pt>
    <dgm:pt modelId="{ED02A1C6-E4A0-467D-B484-A0326344E2F4}" type="pres">
      <dgm:prSet presAssocID="{B5D3AFE7-2EC7-42A7-B3AA-2A38C007E385}" presName="parentText" presStyleLbl="node1" presStyleIdx="6" presStyleCnt="8" custScaleX="28205">
        <dgm:presLayoutVars>
          <dgm:chMax val="1"/>
          <dgm:bulletEnabled val="1"/>
        </dgm:presLayoutVars>
      </dgm:prSet>
      <dgm:spPr/>
      <dgm:t>
        <a:bodyPr/>
        <a:lstStyle/>
        <a:p>
          <a:endParaRPr lang="en-AU"/>
        </a:p>
      </dgm:t>
    </dgm:pt>
    <dgm:pt modelId="{95B2AC87-E7F9-4CC2-AA5F-8344986CE74E}" type="pres">
      <dgm:prSet presAssocID="{B5D3AFE7-2EC7-42A7-B3AA-2A38C007E385}" presName="descendantText" presStyleLbl="alignAccFollowNode1" presStyleIdx="6" presStyleCnt="8" custScaleX="135043" custLinFactNeighborX="-1027" custLinFactNeighborY="1580">
        <dgm:presLayoutVars>
          <dgm:bulletEnabled val="1"/>
        </dgm:presLayoutVars>
      </dgm:prSet>
      <dgm:spPr/>
      <dgm:t>
        <a:bodyPr/>
        <a:lstStyle/>
        <a:p>
          <a:endParaRPr lang="en-AU"/>
        </a:p>
      </dgm:t>
    </dgm:pt>
    <dgm:pt modelId="{340DBBD1-96D6-46B7-A27B-B52D64E510D7}" type="pres">
      <dgm:prSet presAssocID="{24209DC9-01A8-4B6C-8A3A-190EC6F27261}" presName="sp" presStyleCnt="0"/>
      <dgm:spPr/>
      <dgm:t>
        <a:bodyPr/>
        <a:lstStyle/>
        <a:p>
          <a:endParaRPr lang="en-AU"/>
        </a:p>
      </dgm:t>
    </dgm:pt>
    <dgm:pt modelId="{59A0FAF2-D394-4D48-9705-38FCD4EEE39E}" type="pres">
      <dgm:prSet presAssocID="{41416269-5C9C-4ACF-829E-BCEC5568469D}" presName="linNode" presStyleCnt="0"/>
      <dgm:spPr/>
      <dgm:t>
        <a:bodyPr/>
        <a:lstStyle/>
        <a:p>
          <a:endParaRPr lang="en-AU"/>
        </a:p>
      </dgm:t>
    </dgm:pt>
    <dgm:pt modelId="{84FDDA73-DB72-4732-A27B-EBFFFDF84F9F}" type="pres">
      <dgm:prSet presAssocID="{41416269-5C9C-4ACF-829E-BCEC5568469D}" presName="parentText" presStyleLbl="node1" presStyleIdx="7" presStyleCnt="8" custScaleX="28205">
        <dgm:presLayoutVars>
          <dgm:chMax val="1"/>
          <dgm:bulletEnabled val="1"/>
        </dgm:presLayoutVars>
      </dgm:prSet>
      <dgm:spPr/>
      <dgm:t>
        <a:bodyPr/>
        <a:lstStyle/>
        <a:p>
          <a:endParaRPr lang="en-AU"/>
        </a:p>
      </dgm:t>
    </dgm:pt>
    <dgm:pt modelId="{A9BDB034-93F5-4E02-857B-5A30E5EFA5E4}" type="pres">
      <dgm:prSet presAssocID="{41416269-5C9C-4ACF-829E-BCEC5568469D}" presName="descendantText" presStyleLbl="alignAccFollowNode1" presStyleIdx="7" presStyleCnt="8" custScaleX="135043" custLinFactNeighborX="-2054" custLinFactNeighborY="3743">
        <dgm:presLayoutVars>
          <dgm:bulletEnabled val="1"/>
        </dgm:presLayoutVars>
      </dgm:prSet>
      <dgm:spPr/>
      <dgm:t>
        <a:bodyPr/>
        <a:lstStyle/>
        <a:p>
          <a:endParaRPr lang="en-AU"/>
        </a:p>
      </dgm:t>
    </dgm:pt>
  </dgm:ptLst>
  <dgm:cxnLst>
    <dgm:cxn modelId="{21EC628E-BBA0-4C80-AC79-CD3E166F437A}" srcId="{37C402F8-E6A1-4CAE-9D17-8DCFBFA68582}" destId="{917A1D52-1AB2-44B2-8656-DF28CC3F4DA8}" srcOrd="3" destOrd="0" parTransId="{37CDBA6C-8D8F-44E0-824D-DE10296DC8ED}" sibTransId="{467774E5-1048-4369-8A76-8C384C1D9198}"/>
    <dgm:cxn modelId="{FA2AB7D7-D935-4155-8260-A4BAB8382E44}" srcId="{37C402F8-E6A1-4CAE-9D17-8DCFBFA68582}" destId="{41416269-5C9C-4ACF-829E-BCEC5568469D}" srcOrd="7" destOrd="0" parTransId="{0D2932CD-03E0-484F-9870-CFDC598A0C67}" sibTransId="{3602248A-8DD1-4E63-8121-44DDBFEE26C7}"/>
    <dgm:cxn modelId="{94111126-8B7F-4263-834B-88110D58F8DD}" type="presOf" srcId="{B634529A-8350-40EB-915D-CEB3DF8E5332}" destId="{52360AEE-DFA0-4C16-A668-9F5F858601D5}" srcOrd="0" destOrd="0" presId="urn:microsoft.com/office/officeart/2005/8/layout/vList5"/>
    <dgm:cxn modelId="{3AA96758-A33E-4749-9A63-8D53B580909D}" srcId="{37C402F8-E6A1-4CAE-9D17-8DCFBFA68582}" destId="{B94F8612-7ABF-4342-9671-7B2A2F82E49A}" srcOrd="2" destOrd="0" parTransId="{168E36EB-44F9-4F8E-9254-1DED0BC65333}" sibTransId="{B0C19397-0ED1-4EC9-AED3-08421523F58D}"/>
    <dgm:cxn modelId="{C6395F5B-BE79-4D9E-829E-D7284F517C19}" type="presOf" srcId="{61A1E277-765D-4C71-992F-B2EBEAE1687D}" destId="{10D1EB35-7FCA-400B-BD5F-259C88DDF857}" srcOrd="0" destOrd="0" presId="urn:microsoft.com/office/officeart/2005/8/layout/vList5"/>
    <dgm:cxn modelId="{660473F0-208C-482F-B198-16650D4EE1CF}" srcId="{37C402F8-E6A1-4CAE-9D17-8DCFBFA68582}" destId="{61A1E277-765D-4C71-992F-B2EBEAE1687D}" srcOrd="4" destOrd="0" parTransId="{789E97EF-573B-45AD-AA2F-F6FFCED2E8AD}" sibTransId="{96D1AF7A-DCE0-45DA-A7FB-660C0DD9265F}"/>
    <dgm:cxn modelId="{2E392A19-AEA5-486F-9EF2-AA8F9BA7820B}" type="presOf" srcId="{47D10C89-7F3F-42EA-AF0B-DC82FD00D9DE}" destId="{5B2541EA-6117-4215-AE4E-C0E8D494214B}" srcOrd="0" destOrd="0" presId="urn:microsoft.com/office/officeart/2005/8/layout/vList5"/>
    <dgm:cxn modelId="{99BD7546-FEDE-478C-8641-EA9AB65A7518}" srcId="{37C402F8-E6A1-4CAE-9D17-8DCFBFA68582}" destId="{CA2E409B-4EAF-4112-B226-11225088A072}" srcOrd="1" destOrd="0" parTransId="{B25231B2-76AC-49E7-94C5-96AAC931C224}" sibTransId="{CA0AA4CD-1277-4B25-9B51-3F2615C380FF}"/>
    <dgm:cxn modelId="{9771128B-BCDF-41BF-A1FB-16117A893BA8}" type="presOf" srcId="{B5D3AFE7-2EC7-42A7-B3AA-2A38C007E385}" destId="{ED02A1C6-E4A0-467D-B484-A0326344E2F4}" srcOrd="0" destOrd="0" presId="urn:microsoft.com/office/officeart/2005/8/layout/vList5"/>
    <dgm:cxn modelId="{B2AC8168-D4B5-4A44-8CA2-1EFA2F567F3A}" type="presOf" srcId="{37C402F8-E6A1-4CAE-9D17-8DCFBFA68582}" destId="{164B60C3-D1AE-48E9-96AF-B6247AF00BD9}" srcOrd="0" destOrd="0" presId="urn:microsoft.com/office/officeart/2005/8/layout/vList5"/>
    <dgm:cxn modelId="{18C797A7-B335-4B09-9605-085614FB205E}" type="presOf" srcId="{2C8C95A6-F4DA-43A4-AC9C-9DAAC276CEC9}" destId="{C547DE12-0941-45D1-8172-CD52D0BCD2A2}" srcOrd="0" destOrd="0" presId="urn:microsoft.com/office/officeart/2005/8/layout/vList5"/>
    <dgm:cxn modelId="{E7D91B27-918E-48C5-BA5C-006913A72D09}" srcId="{47D10C89-7F3F-42EA-AF0B-DC82FD00D9DE}" destId="{2C8C95A6-F4DA-43A4-AC9C-9DAAC276CEC9}" srcOrd="0" destOrd="0" parTransId="{9276844D-0FEE-4BD6-9198-1911B47BB976}" sibTransId="{382A88E7-1AB7-4B6C-A309-037AACFE7809}"/>
    <dgm:cxn modelId="{00ABDA50-8F2A-4285-9BD3-7ECE738B7B5B}" type="presOf" srcId="{6EE3B8B8-D315-46FE-865D-7AE83B8286C8}" destId="{1E161067-56E7-4C7E-80CB-343292DE8FED}" srcOrd="0" destOrd="0" presId="urn:microsoft.com/office/officeart/2005/8/layout/vList5"/>
    <dgm:cxn modelId="{0286A83D-91FB-4C67-BB81-CD531C78B5FE}" srcId="{41416269-5C9C-4ACF-829E-BCEC5568469D}" destId="{58CA7CAE-C1A4-4213-98FE-7A01CC54A6D2}" srcOrd="0" destOrd="0" parTransId="{4D38C1DF-F12E-4D93-9AFA-10F3B96ED1B4}" sibTransId="{98C11889-67C7-44DC-B201-97D94128B082}"/>
    <dgm:cxn modelId="{4D645B37-D9B4-4718-BAFC-12F51A952622}" type="presOf" srcId="{B94F8612-7ABF-4342-9671-7B2A2F82E49A}" destId="{1676BAAA-3D48-460F-B020-D7B90D46D5F9}" srcOrd="0" destOrd="0" presId="urn:microsoft.com/office/officeart/2005/8/layout/vList5"/>
    <dgm:cxn modelId="{1338D199-EE93-45F1-B802-8D96EE83BC44}" type="presOf" srcId="{6423E2DD-AAE5-4AAF-B896-FF4F60E14D69}" destId="{82DFB24B-2E09-4B91-A1CC-59736870554F}" srcOrd="0" destOrd="0" presId="urn:microsoft.com/office/officeart/2005/8/layout/vList5"/>
    <dgm:cxn modelId="{A218ADFE-2E1C-4095-B49B-DD007B5435DC}" srcId="{917A1D52-1AB2-44B2-8656-DF28CC3F4DA8}" destId="{CC48843F-FB89-418A-91F9-2C99CC3706E6}" srcOrd="0" destOrd="0" parTransId="{84930E22-0DF3-47E7-A3E5-8E3D87869B88}" sibTransId="{D87FF8FA-916A-4BC6-A356-830B9F1FF20F}"/>
    <dgm:cxn modelId="{96E73344-9A56-4333-8D81-843141D7E08E}" type="presOf" srcId="{58CA7CAE-C1A4-4213-98FE-7A01CC54A6D2}" destId="{A9BDB034-93F5-4E02-857B-5A30E5EFA5E4}" srcOrd="0" destOrd="0" presId="urn:microsoft.com/office/officeart/2005/8/layout/vList5"/>
    <dgm:cxn modelId="{FE655D3F-00DF-4E28-A63A-EA086311C3FB}" srcId="{B5D3AFE7-2EC7-42A7-B3AA-2A38C007E385}" destId="{4272679E-A45C-4F7F-BFC7-E1E5DC4D010F}" srcOrd="0" destOrd="0" parTransId="{6015DA62-977E-44D7-B7B7-C59F13D8FD6B}" sibTransId="{043647A6-6F8D-45E8-9B25-F0699BF7C227}"/>
    <dgm:cxn modelId="{64ACB19C-AC76-4F5E-A3B7-59A8B5D9DE60}" type="presOf" srcId="{29C3BDAD-A4C1-4AC7-9616-1112F78018AE}" destId="{F32D938D-3338-457D-8824-1D9472D20CAD}" srcOrd="0" destOrd="0" presId="urn:microsoft.com/office/officeart/2005/8/layout/vList5"/>
    <dgm:cxn modelId="{4F5902E5-54FF-4363-9C65-A967B05F1D91}" srcId="{37C402F8-E6A1-4CAE-9D17-8DCFBFA68582}" destId="{B5D3AFE7-2EC7-42A7-B3AA-2A38C007E385}" srcOrd="6" destOrd="0" parTransId="{19708307-FFF9-416D-8541-789FF4793640}" sibTransId="{24209DC9-01A8-4B6C-8A3A-190EC6F27261}"/>
    <dgm:cxn modelId="{03A2A063-0FD9-4B70-9CDF-1530D44A005E}" type="presOf" srcId="{4272679E-A45C-4F7F-BFC7-E1E5DC4D010F}" destId="{95B2AC87-E7F9-4CC2-AA5F-8344986CE74E}" srcOrd="0" destOrd="0" presId="urn:microsoft.com/office/officeart/2005/8/layout/vList5"/>
    <dgm:cxn modelId="{3A4061B4-41FE-433B-8D7A-FE19BD2C43FE}" srcId="{6423E2DD-AAE5-4AAF-B896-FF4F60E14D69}" destId="{6EE3B8B8-D315-46FE-865D-7AE83B8286C8}" srcOrd="0" destOrd="0" parTransId="{81B7E5F3-7532-44AC-A894-791479C759C5}" sibTransId="{661C0A9F-E81F-41B3-A304-FA44D1044581}"/>
    <dgm:cxn modelId="{3AE5CC36-DB48-424E-AF2F-F7A00DD98560}" type="presOf" srcId="{CA2E409B-4EAF-4112-B226-11225088A072}" destId="{3F019946-4631-4396-83AD-5D4D72403F14}" srcOrd="0" destOrd="0" presId="urn:microsoft.com/office/officeart/2005/8/layout/vList5"/>
    <dgm:cxn modelId="{FB77025F-3E4F-4FC1-BFF7-F2CB5FB88137}" srcId="{37C402F8-E6A1-4CAE-9D17-8DCFBFA68582}" destId="{47D10C89-7F3F-42EA-AF0B-DC82FD00D9DE}" srcOrd="0" destOrd="0" parTransId="{071DAA37-FFC2-421B-BD61-F1E40B873B0E}" sibTransId="{27AAF4F8-58CE-42BA-B89A-6E2AD0757AB0}"/>
    <dgm:cxn modelId="{847F1892-EB5B-402A-A4B4-C4F2251C42BE}" type="presOf" srcId="{CC48843F-FB89-418A-91F9-2C99CC3706E6}" destId="{59A53B04-DD53-44ED-8042-ED4F6B7BF32A}" srcOrd="0" destOrd="0" presId="urn:microsoft.com/office/officeart/2005/8/layout/vList5"/>
    <dgm:cxn modelId="{8F2ADB43-DF09-4FBC-A1A4-48A05319192E}" type="presOf" srcId="{917A1D52-1AB2-44B2-8656-DF28CC3F4DA8}" destId="{CCB6295C-6C66-44F6-9F83-775CC852EE69}" srcOrd="0" destOrd="0" presId="urn:microsoft.com/office/officeart/2005/8/layout/vList5"/>
    <dgm:cxn modelId="{19AD5434-5996-4CC1-A830-C7A6BC0CEC3E}" type="presOf" srcId="{D73C3774-CEE5-42BA-B4B5-1312AC8E635F}" destId="{3A5F40AD-9AD4-401C-A20D-6717C6815FED}" srcOrd="0" destOrd="0" presId="urn:microsoft.com/office/officeart/2005/8/layout/vList5"/>
    <dgm:cxn modelId="{D69B339E-5F13-49A8-8A0B-080FD86CC31B}" srcId="{CA2E409B-4EAF-4112-B226-11225088A072}" destId="{29C3BDAD-A4C1-4AC7-9616-1112F78018AE}" srcOrd="0" destOrd="0" parTransId="{F557FE40-ADC2-4001-893B-737018A18EA7}" sibTransId="{EE8DBF2F-0F5D-4490-9361-64ABA4111D64}"/>
    <dgm:cxn modelId="{33A11ED5-178B-40D4-A9E4-FF3F6D6394A0}" type="presOf" srcId="{41416269-5C9C-4ACF-829E-BCEC5568469D}" destId="{84FDDA73-DB72-4732-A27B-EBFFFDF84F9F}" srcOrd="0" destOrd="0" presId="urn:microsoft.com/office/officeart/2005/8/layout/vList5"/>
    <dgm:cxn modelId="{92C6EC09-20D2-4730-B94E-A50EABCDE4C9}" srcId="{37C402F8-E6A1-4CAE-9D17-8DCFBFA68582}" destId="{6423E2DD-AAE5-4AAF-B896-FF4F60E14D69}" srcOrd="5" destOrd="0" parTransId="{27502B82-C8DE-4AE7-91DA-3C146472802C}" sibTransId="{81987B3D-7367-4B8D-A6E4-E8BB5B077190}"/>
    <dgm:cxn modelId="{5C12599E-7496-46A8-8B2A-C84705E88FA3}" srcId="{B94F8612-7ABF-4342-9671-7B2A2F82E49A}" destId="{D73C3774-CEE5-42BA-B4B5-1312AC8E635F}" srcOrd="0" destOrd="0" parTransId="{E1DDB051-7C83-4D65-8652-F1B090471153}" sibTransId="{844A61B2-1358-483E-B1A0-115659EE8109}"/>
    <dgm:cxn modelId="{0334CE43-CECC-4B32-B177-015394461D94}" srcId="{61A1E277-765D-4C71-992F-B2EBEAE1687D}" destId="{B634529A-8350-40EB-915D-CEB3DF8E5332}" srcOrd="0" destOrd="0" parTransId="{BB7AD108-4FF6-422D-8491-793C3A621C4A}" sibTransId="{3E15D491-9120-4FE0-8678-2B60A35D6325}"/>
    <dgm:cxn modelId="{01C19FAE-9D6D-4598-B9EC-FF856F5D5E52}" type="presParOf" srcId="{164B60C3-D1AE-48E9-96AF-B6247AF00BD9}" destId="{EA5C173B-FEB0-48E0-8E90-04E91A8B1BC7}" srcOrd="0" destOrd="0" presId="urn:microsoft.com/office/officeart/2005/8/layout/vList5"/>
    <dgm:cxn modelId="{21E0CFEB-6462-4C67-AEFD-AC60CB082665}" type="presParOf" srcId="{EA5C173B-FEB0-48E0-8E90-04E91A8B1BC7}" destId="{5B2541EA-6117-4215-AE4E-C0E8D494214B}" srcOrd="0" destOrd="0" presId="urn:microsoft.com/office/officeart/2005/8/layout/vList5"/>
    <dgm:cxn modelId="{348AA643-55C5-4108-9359-7177BF732F00}" type="presParOf" srcId="{EA5C173B-FEB0-48E0-8E90-04E91A8B1BC7}" destId="{C547DE12-0941-45D1-8172-CD52D0BCD2A2}" srcOrd="1" destOrd="0" presId="urn:microsoft.com/office/officeart/2005/8/layout/vList5"/>
    <dgm:cxn modelId="{2C7A6B96-4698-4C01-88D7-7A7DDB4E97D3}" type="presParOf" srcId="{164B60C3-D1AE-48E9-96AF-B6247AF00BD9}" destId="{5D73828F-EC35-412B-9138-F3D2C9714221}" srcOrd="1" destOrd="0" presId="urn:microsoft.com/office/officeart/2005/8/layout/vList5"/>
    <dgm:cxn modelId="{AE7C9E8F-58F5-432C-A92C-B0AF17653526}" type="presParOf" srcId="{164B60C3-D1AE-48E9-96AF-B6247AF00BD9}" destId="{489A0B77-71B9-46BD-A7E1-CD92DEA8A5BD}" srcOrd="2" destOrd="0" presId="urn:microsoft.com/office/officeart/2005/8/layout/vList5"/>
    <dgm:cxn modelId="{04AB670C-8F7A-4FBE-97DA-771672414DE0}" type="presParOf" srcId="{489A0B77-71B9-46BD-A7E1-CD92DEA8A5BD}" destId="{3F019946-4631-4396-83AD-5D4D72403F14}" srcOrd="0" destOrd="0" presId="urn:microsoft.com/office/officeart/2005/8/layout/vList5"/>
    <dgm:cxn modelId="{EE26E1C1-60D0-4252-A7D2-1238AC9B257B}" type="presParOf" srcId="{489A0B77-71B9-46BD-A7E1-CD92DEA8A5BD}" destId="{F32D938D-3338-457D-8824-1D9472D20CAD}" srcOrd="1" destOrd="0" presId="urn:microsoft.com/office/officeart/2005/8/layout/vList5"/>
    <dgm:cxn modelId="{AACF9473-0DB5-4C20-80FE-CC6225D5990A}" type="presParOf" srcId="{164B60C3-D1AE-48E9-96AF-B6247AF00BD9}" destId="{374D8E4A-BFD2-40F3-BE62-77BE70A71613}" srcOrd="3" destOrd="0" presId="urn:microsoft.com/office/officeart/2005/8/layout/vList5"/>
    <dgm:cxn modelId="{81D6DC6C-3C26-45ED-94B1-7D8E5D69CE90}" type="presParOf" srcId="{164B60C3-D1AE-48E9-96AF-B6247AF00BD9}" destId="{C07AF555-C023-43FB-A0DC-2F6E52CA2BA5}" srcOrd="4" destOrd="0" presId="urn:microsoft.com/office/officeart/2005/8/layout/vList5"/>
    <dgm:cxn modelId="{43DAE4A4-4F32-45A5-A951-03880F7EF6C4}" type="presParOf" srcId="{C07AF555-C023-43FB-A0DC-2F6E52CA2BA5}" destId="{1676BAAA-3D48-460F-B020-D7B90D46D5F9}" srcOrd="0" destOrd="0" presId="urn:microsoft.com/office/officeart/2005/8/layout/vList5"/>
    <dgm:cxn modelId="{DE9A959D-8F18-41FF-ACDD-4125516D818B}" type="presParOf" srcId="{C07AF555-C023-43FB-A0DC-2F6E52CA2BA5}" destId="{3A5F40AD-9AD4-401C-A20D-6717C6815FED}" srcOrd="1" destOrd="0" presId="urn:microsoft.com/office/officeart/2005/8/layout/vList5"/>
    <dgm:cxn modelId="{320D95CA-02DB-4F1A-809F-5C3F8BC59BA6}" type="presParOf" srcId="{164B60C3-D1AE-48E9-96AF-B6247AF00BD9}" destId="{E2972692-8449-469D-857B-8ED15CFCC406}" srcOrd="5" destOrd="0" presId="urn:microsoft.com/office/officeart/2005/8/layout/vList5"/>
    <dgm:cxn modelId="{9DFF9895-9DB5-4229-8E0C-4DB69F185329}" type="presParOf" srcId="{164B60C3-D1AE-48E9-96AF-B6247AF00BD9}" destId="{B93708E6-2C97-4765-B784-B3537B3D28C4}" srcOrd="6" destOrd="0" presId="urn:microsoft.com/office/officeart/2005/8/layout/vList5"/>
    <dgm:cxn modelId="{D00BB081-F2FB-4038-BDE4-236207FFCB5F}" type="presParOf" srcId="{B93708E6-2C97-4765-B784-B3537B3D28C4}" destId="{CCB6295C-6C66-44F6-9F83-775CC852EE69}" srcOrd="0" destOrd="0" presId="urn:microsoft.com/office/officeart/2005/8/layout/vList5"/>
    <dgm:cxn modelId="{8841A8B4-3E9E-47DC-AEC5-A9D03ABC184F}" type="presParOf" srcId="{B93708E6-2C97-4765-B784-B3537B3D28C4}" destId="{59A53B04-DD53-44ED-8042-ED4F6B7BF32A}" srcOrd="1" destOrd="0" presId="urn:microsoft.com/office/officeart/2005/8/layout/vList5"/>
    <dgm:cxn modelId="{8C66B637-118D-4771-B879-03C75B63315C}" type="presParOf" srcId="{164B60C3-D1AE-48E9-96AF-B6247AF00BD9}" destId="{59B92354-57B1-4C9B-B928-6B3C8A296D22}" srcOrd="7" destOrd="0" presId="urn:microsoft.com/office/officeart/2005/8/layout/vList5"/>
    <dgm:cxn modelId="{E296E7F7-1518-4E54-818A-3D5A36E4EB98}" type="presParOf" srcId="{164B60C3-D1AE-48E9-96AF-B6247AF00BD9}" destId="{554EE09E-A379-44C9-A8E1-564D7BB7605C}" srcOrd="8" destOrd="0" presId="urn:microsoft.com/office/officeart/2005/8/layout/vList5"/>
    <dgm:cxn modelId="{195BDBAE-D9E6-4CAC-8C9B-D185E61AA865}" type="presParOf" srcId="{554EE09E-A379-44C9-A8E1-564D7BB7605C}" destId="{10D1EB35-7FCA-400B-BD5F-259C88DDF857}" srcOrd="0" destOrd="0" presId="urn:microsoft.com/office/officeart/2005/8/layout/vList5"/>
    <dgm:cxn modelId="{2401AB4F-20EF-49C9-8CE5-6C4BC55EF647}" type="presParOf" srcId="{554EE09E-A379-44C9-A8E1-564D7BB7605C}" destId="{52360AEE-DFA0-4C16-A668-9F5F858601D5}" srcOrd="1" destOrd="0" presId="urn:microsoft.com/office/officeart/2005/8/layout/vList5"/>
    <dgm:cxn modelId="{56699A5C-4556-4AC8-BF33-C3C24FD4B29A}" type="presParOf" srcId="{164B60C3-D1AE-48E9-96AF-B6247AF00BD9}" destId="{7317F691-597D-4AA9-A985-479C06BA47C9}" srcOrd="9" destOrd="0" presId="urn:microsoft.com/office/officeart/2005/8/layout/vList5"/>
    <dgm:cxn modelId="{131A25C4-D27A-4415-B8AE-324D575E8035}" type="presParOf" srcId="{164B60C3-D1AE-48E9-96AF-B6247AF00BD9}" destId="{BD5AA333-1762-4C3F-909F-F38FB8E1041D}" srcOrd="10" destOrd="0" presId="urn:microsoft.com/office/officeart/2005/8/layout/vList5"/>
    <dgm:cxn modelId="{A4704AD1-0E36-4CE8-BE80-894BFAF4E038}" type="presParOf" srcId="{BD5AA333-1762-4C3F-909F-F38FB8E1041D}" destId="{82DFB24B-2E09-4B91-A1CC-59736870554F}" srcOrd="0" destOrd="0" presId="urn:microsoft.com/office/officeart/2005/8/layout/vList5"/>
    <dgm:cxn modelId="{E71C6C03-1C17-44CC-B0D0-FA85D513A979}" type="presParOf" srcId="{BD5AA333-1762-4C3F-909F-F38FB8E1041D}" destId="{1E161067-56E7-4C7E-80CB-343292DE8FED}" srcOrd="1" destOrd="0" presId="urn:microsoft.com/office/officeart/2005/8/layout/vList5"/>
    <dgm:cxn modelId="{662CA9D8-1031-4153-8343-7EC5701B341B}" type="presParOf" srcId="{164B60C3-D1AE-48E9-96AF-B6247AF00BD9}" destId="{92B1B0BA-C1E7-48CE-8675-98C5A4868AE6}" srcOrd="11" destOrd="0" presId="urn:microsoft.com/office/officeart/2005/8/layout/vList5"/>
    <dgm:cxn modelId="{A6202B16-52EA-4D28-ABF3-79F084F9F00F}" type="presParOf" srcId="{164B60C3-D1AE-48E9-96AF-B6247AF00BD9}" destId="{4729A905-87F4-4F3E-85F6-F7734DF0B0C6}" srcOrd="12" destOrd="0" presId="urn:microsoft.com/office/officeart/2005/8/layout/vList5"/>
    <dgm:cxn modelId="{E1B05F2E-D887-432B-A092-5C5B913D5066}" type="presParOf" srcId="{4729A905-87F4-4F3E-85F6-F7734DF0B0C6}" destId="{ED02A1C6-E4A0-467D-B484-A0326344E2F4}" srcOrd="0" destOrd="0" presId="urn:microsoft.com/office/officeart/2005/8/layout/vList5"/>
    <dgm:cxn modelId="{714FFCDC-5EA4-44DD-9538-1AF604871125}" type="presParOf" srcId="{4729A905-87F4-4F3E-85F6-F7734DF0B0C6}" destId="{95B2AC87-E7F9-4CC2-AA5F-8344986CE74E}" srcOrd="1" destOrd="0" presId="urn:microsoft.com/office/officeart/2005/8/layout/vList5"/>
    <dgm:cxn modelId="{78AADC5E-652F-4515-A143-9B2D78F01CA3}" type="presParOf" srcId="{164B60C3-D1AE-48E9-96AF-B6247AF00BD9}" destId="{340DBBD1-96D6-46B7-A27B-B52D64E510D7}" srcOrd="13" destOrd="0" presId="urn:microsoft.com/office/officeart/2005/8/layout/vList5"/>
    <dgm:cxn modelId="{60B01D65-0928-44E7-A5C3-C86669A2AD8D}" type="presParOf" srcId="{164B60C3-D1AE-48E9-96AF-B6247AF00BD9}" destId="{59A0FAF2-D394-4D48-9705-38FCD4EEE39E}" srcOrd="14" destOrd="0" presId="urn:microsoft.com/office/officeart/2005/8/layout/vList5"/>
    <dgm:cxn modelId="{89E1F08B-4382-4581-99EA-2DF89299CC02}" type="presParOf" srcId="{59A0FAF2-D394-4D48-9705-38FCD4EEE39E}" destId="{84FDDA73-DB72-4732-A27B-EBFFFDF84F9F}" srcOrd="0" destOrd="0" presId="urn:microsoft.com/office/officeart/2005/8/layout/vList5"/>
    <dgm:cxn modelId="{829404FE-BCA2-47E0-9DE5-ECF5207E4CE4}" type="presParOf" srcId="{59A0FAF2-D394-4D48-9705-38FCD4EEE39E}" destId="{A9BDB034-93F5-4E02-857B-5A30E5EFA5E4}"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47DE12-0941-45D1-8172-CD52D0BCD2A2}">
      <dsp:nvSpPr>
        <dsp:cNvPr id="0" name=""/>
        <dsp:cNvSpPr/>
      </dsp:nvSpPr>
      <dsp:spPr>
        <a:xfrm rot="5400000">
          <a:off x="3830401" y="-2943664"/>
          <a:ext cx="359316" cy="6279569"/>
        </a:xfrm>
        <a:prstGeom prst="round2SameRect">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AU" sz="1800" kern="1200" dirty="0" smtClean="0"/>
            <a:t> </a:t>
          </a:r>
          <a:r>
            <a:rPr lang="en-AU" sz="1400" b="1" kern="1200" dirty="0" smtClean="0"/>
            <a:t>Interpersonal and communication skills (written and oral)</a:t>
          </a:r>
          <a:endParaRPr lang="en-AU" sz="1400" b="1" kern="1200" dirty="0">
            <a:latin typeface="Arial" pitchFamily="34" charset="0"/>
            <a:cs typeface="Arial" pitchFamily="34" charset="0"/>
          </a:endParaRPr>
        </a:p>
      </dsp:txBody>
      <dsp:txXfrm rot="-5400000">
        <a:off x="870275" y="34002"/>
        <a:ext cx="6262029" cy="324236"/>
      </dsp:txXfrm>
    </dsp:sp>
    <dsp:sp modelId="{5B2541EA-6117-4215-AE4E-C0E8D494214B}">
      <dsp:nvSpPr>
        <dsp:cNvPr id="0" name=""/>
        <dsp:cNvSpPr/>
      </dsp:nvSpPr>
      <dsp:spPr>
        <a:xfrm>
          <a:off x="124317" y="0"/>
          <a:ext cx="737745" cy="44915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AU" sz="1800" kern="1200" dirty="0" smtClean="0"/>
            <a:t>1.</a:t>
          </a:r>
          <a:endParaRPr lang="en-AU" sz="1800" kern="1200" dirty="0">
            <a:latin typeface="Arial" pitchFamily="34" charset="0"/>
            <a:cs typeface="Arial" pitchFamily="34" charset="0"/>
          </a:endParaRPr>
        </a:p>
      </dsp:txBody>
      <dsp:txXfrm>
        <a:off x="146243" y="21926"/>
        <a:ext cx="693893" cy="405298"/>
      </dsp:txXfrm>
    </dsp:sp>
    <dsp:sp modelId="{F32D938D-3338-457D-8824-1D9472D20CAD}">
      <dsp:nvSpPr>
        <dsp:cNvPr id="0" name=""/>
        <dsp:cNvSpPr/>
      </dsp:nvSpPr>
      <dsp:spPr>
        <a:xfrm rot="5400000">
          <a:off x="3827287" y="-2424511"/>
          <a:ext cx="359316" cy="6285707"/>
        </a:xfrm>
        <a:prstGeom prst="round2SameRect">
          <a:avLst/>
        </a:prstGeom>
        <a:solidFill>
          <a:schemeClr val="accent5">
            <a:tint val="40000"/>
            <a:alpha val="90000"/>
            <a:hueOff val="-1055965"/>
            <a:satOff val="-1831"/>
            <a:lumOff val="-184"/>
            <a:alphaOff val="0"/>
          </a:schemeClr>
        </a:solidFill>
        <a:ln w="6350" cap="flat" cmpd="sng" algn="ctr">
          <a:solidFill>
            <a:schemeClr val="accent5">
              <a:tint val="40000"/>
              <a:alpha val="90000"/>
              <a:hueOff val="-1055965"/>
              <a:satOff val="-1831"/>
              <a:lumOff val="-184"/>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AU" sz="1400" b="1" kern="1200" dirty="0" smtClean="0"/>
            <a:t>Drive and commitment/industry knowledge</a:t>
          </a:r>
          <a:endParaRPr lang="en-AU" sz="1400" b="1" kern="1200" dirty="0">
            <a:latin typeface="Arial" pitchFamily="34" charset="0"/>
            <a:cs typeface="Arial" pitchFamily="34" charset="0"/>
          </a:endParaRPr>
        </a:p>
      </dsp:txBody>
      <dsp:txXfrm rot="-5400000">
        <a:off x="864092" y="556224"/>
        <a:ext cx="6268167" cy="324236"/>
      </dsp:txXfrm>
    </dsp:sp>
    <dsp:sp modelId="{3F019946-4631-4396-83AD-5D4D72403F14}">
      <dsp:nvSpPr>
        <dsp:cNvPr id="0" name=""/>
        <dsp:cNvSpPr/>
      </dsp:nvSpPr>
      <dsp:spPr>
        <a:xfrm>
          <a:off x="124317" y="468987"/>
          <a:ext cx="738466" cy="449146"/>
        </a:xfrm>
        <a:prstGeom prst="roundRect">
          <a:avLst/>
        </a:prstGeom>
        <a:gradFill rotWithShape="0">
          <a:gsLst>
            <a:gs pos="0">
              <a:schemeClr val="accent5">
                <a:hueOff val="-1050478"/>
                <a:satOff val="-1461"/>
                <a:lumOff val="-560"/>
                <a:alphaOff val="0"/>
                <a:satMod val="103000"/>
                <a:lumMod val="102000"/>
                <a:tint val="94000"/>
              </a:schemeClr>
            </a:gs>
            <a:gs pos="50000">
              <a:schemeClr val="accent5">
                <a:hueOff val="-1050478"/>
                <a:satOff val="-1461"/>
                <a:lumOff val="-560"/>
                <a:alphaOff val="0"/>
                <a:satMod val="110000"/>
                <a:lumMod val="100000"/>
                <a:shade val="100000"/>
              </a:schemeClr>
            </a:gs>
            <a:gs pos="100000">
              <a:schemeClr val="accent5">
                <a:hueOff val="-1050478"/>
                <a:satOff val="-1461"/>
                <a:lumOff val="-56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AU" sz="1800" kern="1200" dirty="0" smtClean="0"/>
            <a:t>2. </a:t>
          </a:r>
          <a:endParaRPr lang="en-AU" sz="1800" kern="1200" dirty="0">
            <a:latin typeface="Arial" pitchFamily="34" charset="0"/>
            <a:cs typeface="Arial" pitchFamily="34" charset="0"/>
          </a:endParaRPr>
        </a:p>
      </dsp:txBody>
      <dsp:txXfrm>
        <a:off x="146243" y="490913"/>
        <a:ext cx="694614" cy="405294"/>
      </dsp:txXfrm>
    </dsp:sp>
    <dsp:sp modelId="{3A5F40AD-9AD4-401C-A20D-6717C6815FED}">
      <dsp:nvSpPr>
        <dsp:cNvPr id="0" name=""/>
        <dsp:cNvSpPr/>
      </dsp:nvSpPr>
      <dsp:spPr>
        <a:xfrm rot="5400000">
          <a:off x="3825978" y="-1974923"/>
          <a:ext cx="359316" cy="6285707"/>
        </a:xfrm>
        <a:prstGeom prst="round2SameRect">
          <a:avLst/>
        </a:prstGeom>
        <a:solidFill>
          <a:schemeClr val="accent5">
            <a:tint val="40000"/>
            <a:alpha val="90000"/>
            <a:hueOff val="-2111930"/>
            <a:satOff val="-3662"/>
            <a:lumOff val="-368"/>
            <a:alphaOff val="0"/>
          </a:schemeClr>
        </a:solidFill>
        <a:ln w="6350" cap="flat" cmpd="sng" algn="ctr">
          <a:solidFill>
            <a:schemeClr val="accent5">
              <a:tint val="40000"/>
              <a:alpha val="90000"/>
              <a:hueOff val="-2111930"/>
              <a:satOff val="-3662"/>
              <a:lumOff val="-368"/>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AU" sz="1800" kern="1200" dirty="0" smtClean="0"/>
            <a:t> </a:t>
          </a:r>
          <a:r>
            <a:rPr lang="en-AU" sz="1400" b="1" kern="1200" dirty="0" smtClean="0"/>
            <a:t>Critical reasoning and analytical skills/technical skills</a:t>
          </a:r>
          <a:endParaRPr lang="en-AU" sz="1400" b="1" kern="1200" dirty="0">
            <a:latin typeface="Arial" pitchFamily="34" charset="0"/>
            <a:cs typeface="Arial" pitchFamily="34" charset="0"/>
          </a:endParaRPr>
        </a:p>
      </dsp:txBody>
      <dsp:txXfrm rot="-5400000">
        <a:off x="862783" y="1005812"/>
        <a:ext cx="6268167" cy="324236"/>
      </dsp:txXfrm>
    </dsp:sp>
    <dsp:sp modelId="{1676BAAA-3D48-460F-B020-D7B90D46D5F9}">
      <dsp:nvSpPr>
        <dsp:cNvPr id="0" name=""/>
        <dsp:cNvSpPr/>
      </dsp:nvSpPr>
      <dsp:spPr>
        <a:xfrm>
          <a:off x="124317" y="940590"/>
          <a:ext cx="738466" cy="449146"/>
        </a:xfrm>
        <a:prstGeom prst="roundRect">
          <a:avLst/>
        </a:prstGeom>
        <a:gradFill rotWithShape="0">
          <a:gsLst>
            <a:gs pos="0">
              <a:schemeClr val="accent5">
                <a:hueOff val="-2100956"/>
                <a:satOff val="-2922"/>
                <a:lumOff val="-1121"/>
                <a:alphaOff val="0"/>
                <a:satMod val="103000"/>
                <a:lumMod val="102000"/>
                <a:tint val="94000"/>
              </a:schemeClr>
            </a:gs>
            <a:gs pos="50000">
              <a:schemeClr val="accent5">
                <a:hueOff val="-2100956"/>
                <a:satOff val="-2922"/>
                <a:lumOff val="-1121"/>
                <a:alphaOff val="0"/>
                <a:satMod val="110000"/>
                <a:lumMod val="100000"/>
                <a:shade val="100000"/>
              </a:schemeClr>
            </a:gs>
            <a:gs pos="100000">
              <a:schemeClr val="accent5">
                <a:hueOff val="-2100956"/>
                <a:satOff val="-2922"/>
                <a:lumOff val="-1121"/>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AU" sz="1800" kern="1200" dirty="0" smtClean="0"/>
            <a:t>3.</a:t>
          </a:r>
          <a:endParaRPr lang="en-AU" sz="1800" kern="1200" dirty="0">
            <a:latin typeface="Arial" pitchFamily="34" charset="0"/>
            <a:cs typeface="Arial" pitchFamily="34" charset="0"/>
          </a:endParaRPr>
        </a:p>
      </dsp:txBody>
      <dsp:txXfrm>
        <a:off x="146243" y="962516"/>
        <a:ext cx="694614" cy="405294"/>
      </dsp:txXfrm>
    </dsp:sp>
    <dsp:sp modelId="{59A53B04-DD53-44ED-8042-ED4F6B7BF32A}">
      <dsp:nvSpPr>
        <dsp:cNvPr id="0" name=""/>
        <dsp:cNvSpPr/>
      </dsp:nvSpPr>
      <dsp:spPr>
        <a:xfrm rot="5400000">
          <a:off x="3815820" y="-622634"/>
          <a:ext cx="359316" cy="6285707"/>
        </a:xfrm>
        <a:prstGeom prst="round2SameRect">
          <a:avLst/>
        </a:prstGeom>
        <a:solidFill>
          <a:schemeClr val="accent5">
            <a:tint val="40000"/>
            <a:alpha val="90000"/>
            <a:hueOff val="-3167895"/>
            <a:satOff val="-5493"/>
            <a:lumOff val="-552"/>
            <a:alphaOff val="0"/>
          </a:schemeClr>
        </a:solidFill>
        <a:ln w="6350" cap="flat" cmpd="sng" algn="ctr">
          <a:solidFill>
            <a:schemeClr val="accent5">
              <a:tint val="40000"/>
              <a:alpha val="90000"/>
              <a:hueOff val="-3167895"/>
              <a:satOff val="-5493"/>
              <a:lumOff val="-552"/>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AU" sz="1400" b="1" kern="1200" dirty="0" smtClean="0"/>
            <a:t>Cultural alignment/values fit</a:t>
          </a:r>
          <a:endParaRPr lang="en-AU" sz="1400" b="1" kern="1200" dirty="0">
            <a:latin typeface="Arial" pitchFamily="34" charset="0"/>
            <a:cs typeface="Arial" pitchFamily="34" charset="0"/>
          </a:endParaRPr>
        </a:p>
      </dsp:txBody>
      <dsp:txXfrm rot="-5400000">
        <a:off x="852625" y="2358101"/>
        <a:ext cx="6268167" cy="324236"/>
      </dsp:txXfrm>
    </dsp:sp>
    <dsp:sp modelId="{CCB6295C-6C66-44F6-9F83-775CC852EE69}">
      <dsp:nvSpPr>
        <dsp:cNvPr id="0" name=""/>
        <dsp:cNvSpPr/>
      </dsp:nvSpPr>
      <dsp:spPr>
        <a:xfrm>
          <a:off x="124317" y="1412194"/>
          <a:ext cx="738466" cy="449146"/>
        </a:xfrm>
        <a:prstGeom prst="roundRect">
          <a:avLst/>
        </a:prstGeom>
        <a:gradFill rotWithShape="0">
          <a:gsLst>
            <a:gs pos="0">
              <a:schemeClr val="accent5">
                <a:hueOff val="-3151433"/>
                <a:satOff val="-4383"/>
                <a:lumOff val="-1681"/>
                <a:alphaOff val="0"/>
                <a:satMod val="103000"/>
                <a:lumMod val="102000"/>
                <a:tint val="94000"/>
              </a:schemeClr>
            </a:gs>
            <a:gs pos="50000">
              <a:schemeClr val="accent5">
                <a:hueOff val="-3151433"/>
                <a:satOff val="-4383"/>
                <a:lumOff val="-1681"/>
                <a:alphaOff val="0"/>
                <a:satMod val="110000"/>
                <a:lumMod val="100000"/>
                <a:shade val="100000"/>
              </a:schemeClr>
            </a:gs>
            <a:gs pos="100000">
              <a:schemeClr val="accent5">
                <a:hueOff val="-3151433"/>
                <a:satOff val="-4383"/>
                <a:lumOff val="-1681"/>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AU" sz="1800" kern="1200" dirty="0" smtClean="0"/>
            <a:t>4. </a:t>
          </a:r>
          <a:endParaRPr lang="en-AU" sz="1800" kern="1200" dirty="0">
            <a:latin typeface="Arial" pitchFamily="34" charset="0"/>
            <a:cs typeface="Arial" pitchFamily="34" charset="0"/>
          </a:endParaRPr>
        </a:p>
      </dsp:txBody>
      <dsp:txXfrm>
        <a:off x="146243" y="1434120"/>
        <a:ext cx="694614" cy="405294"/>
      </dsp:txXfrm>
    </dsp:sp>
    <dsp:sp modelId="{52360AEE-DFA0-4C16-A668-9F5F858601D5}">
      <dsp:nvSpPr>
        <dsp:cNvPr id="0" name=""/>
        <dsp:cNvSpPr/>
      </dsp:nvSpPr>
      <dsp:spPr>
        <a:xfrm rot="5400000">
          <a:off x="3825978" y="-1031716"/>
          <a:ext cx="359316" cy="6285707"/>
        </a:xfrm>
        <a:prstGeom prst="round2SameRect">
          <a:avLst/>
        </a:prstGeom>
        <a:solidFill>
          <a:schemeClr val="accent5">
            <a:tint val="40000"/>
            <a:alpha val="90000"/>
            <a:hueOff val="-4223860"/>
            <a:satOff val="-7323"/>
            <a:lumOff val="-737"/>
            <a:alphaOff val="0"/>
          </a:schemeClr>
        </a:solidFill>
        <a:ln w="6350" cap="flat" cmpd="sng" algn="ctr">
          <a:solidFill>
            <a:schemeClr val="accent5">
              <a:tint val="40000"/>
              <a:alpha val="90000"/>
              <a:hueOff val="-4223860"/>
              <a:satOff val="-7323"/>
              <a:lumOff val="-737"/>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AU" sz="1400" b="1" kern="1200" dirty="0" smtClean="0"/>
            <a:t>Work &amp; life experience, the ability to work in a team </a:t>
          </a:r>
          <a:endParaRPr lang="en-AU" sz="1400" b="1" kern="1200" dirty="0">
            <a:latin typeface="Arial" pitchFamily="34" charset="0"/>
            <a:cs typeface="Arial" pitchFamily="34" charset="0"/>
          </a:endParaRPr>
        </a:p>
      </dsp:txBody>
      <dsp:txXfrm rot="-5400000">
        <a:off x="862783" y="1949019"/>
        <a:ext cx="6268167" cy="324236"/>
      </dsp:txXfrm>
    </dsp:sp>
    <dsp:sp modelId="{10D1EB35-7FCA-400B-BD5F-259C88DDF857}">
      <dsp:nvSpPr>
        <dsp:cNvPr id="0" name=""/>
        <dsp:cNvSpPr/>
      </dsp:nvSpPr>
      <dsp:spPr>
        <a:xfrm>
          <a:off x="124317" y="1886564"/>
          <a:ext cx="738466" cy="449146"/>
        </a:xfrm>
        <a:prstGeom prst="roundRect">
          <a:avLst/>
        </a:prstGeom>
        <a:gradFill rotWithShape="0">
          <a:gsLst>
            <a:gs pos="0">
              <a:schemeClr val="accent5">
                <a:hueOff val="-4201911"/>
                <a:satOff val="-5845"/>
                <a:lumOff val="-2241"/>
                <a:alphaOff val="0"/>
                <a:satMod val="103000"/>
                <a:lumMod val="102000"/>
                <a:tint val="94000"/>
              </a:schemeClr>
            </a:gs>
            <a:gs pos="50000">
              <a:schemeClr val="accent5">
                <a:hueOff val="-4201911"/>
                <a:satOff val="-5845"/>
                <a:lumOff val="-2241"/>
                <a:alphaOff val="0"/>
                <a:satMod val="110000"/>
                <a:lumMod val="100000"/>
                <a:shade val="100000"/>
              </a:schemeClr>
            </a:gs>
            <a:gs pos="100000">
              <a:schemeClr val="accent5">
                <a:hueOff val="-4201911"/>
                <a:satOff val="-5845"/>
                <a:lumOff val="-2241"/>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AU" sz="1800" kern="1200" dirty="0" smtClean="0"/>
            <a:t>5. </a:t>
          </a:r>
          <a:endParaRPr lang="en-AU" sz="1800" kern="1200" dirty="0">
            <a:latin typeface="Arial" pitchFamily="34" charset="0"/>
            <a:cs typeface="Arial" pitchFamily="34" charset="0"/>
          </a:endParaRPr>
        </a:p>
      </dsp:txBody>
      <dsp:txXfrm>
        <a:off x="146243" y="1908490"/>
        <a:ext cx="694614" cy="405294"/>
      </dsp:txXfrm>
    </dsp:sp>
    <dsp:sp modelId="{1E161067-56E7-4C7E-80CB-343292DE8FED}">
      <dsp:nvSpPr>
        <dsp:cNvPr id="0" name=""/>
        <dsp:cNvSpPr/>
      </dsp:nvSpPr>
      <dsp:spPr>
        <a:xfrm rot="5400000">
          <a:off x="3775473" y="-1462724"/>
          <a:ext cx="359316" cy="6285707"/>
        </a:xfrm>
        <a:prstGeom prst="round2SameRect">
          <a:avLst/>
        </a:prstGeom>
        <a:solidFill>
          <a:schemeClr val="accent5">
            <a:tint val="40000"/>
            <a:alpha val="90000"/>
            <a:hueOff val="-5279825"/>
            <a:satOff val="-9154"/>
            <a:lumOff val="-921"/>
            <a:alphaOff val="0"/>
          </a:schemeClr>
        </a:solidFill>
        <a:ln w="6350" cap="flat" cmpd="sng" algn="ctr">
          <a:solidFill>
            <a:schemeClr val="accent5">
              <a:tint val="40000"/>
              <a:alpha val="90000"/>
              <a:hueOff val="-5279825"/>
              <a:satOff val="-9154"/>
              <a:lumOff val="-921"/>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AU" sz="1400" b="1" kern="1200" dirty="0" smtClean="0"/>
            <a:t>Emotional intelligence (self-awareness, confidence, motivation)</a:t>
          </a:r>
          <a:endParaRPr lang="en-AU" sz="1400" b="1" kern="1200" dirty="0">
            <a:latin typeface="Arial" pitchFamily="34" charset="0"/>
            <a:cs typeface="Arial" pitchFamily="34" charset="0"/>
          </a:endParaRPr>
        </a:p>
      </dsp:txBody>
      <dsp:txXfrm rot="-5400000">
        <a:off x="812278" y="1518011"/>
        <a:ext cx="6268167" cy="324236"/>
      </dsp:txXfrm>
    </dsp:sp>
    <dsp:sp modelId="{82DFB24B-2E09-4B91-A1CC-59736870554F}">
      <dsp:nvSpPr>
        <dsp:cNvPr id="0" name=""/>
        <dsp:cNvSpPr/>
      </dsp:nvSpPr>
      <dsp:spPr>
        <a:xfrm>
          <a:off x="124317" y="2358167"/>
          <a:ext cx="738466" cy="449146"/>
        </a:xfrm>
        <a:prstGeom prst="roundRect">
          <a:avLst/>
        </a:prstGeom>
        <a:gradFill rotWithShape="0">
          <a:gsLst>
            <a:gs pos="0">
              <a:schemeClr val="accent5">
                <a:hueOff val="-5252389"/>
                <a:satOff val="-7306"/>
                <a:lumOff val="-2801"/>
                <a:alphaOff val="0"/>
                <a:satMod val="103000"/>
                <a:lumMod val="102000"/>
                <a:tint val="94000"/>
              </a:schemeClr>
            </a:gs>
            <a:gs pos="50000">
              <a:schemeClr val="accent5">
                <a:hueOff val="-5252389"/>
                <a:satOff val="-7306"/>
                <a:lumOff val="-2801"/>
                <a:alphaOff val="0"/>
                <a:satMod val="110000"/>
                <a:lumMod val="100000"/>
                <a:shade val="100000"/>
              </a:schemeClr>
            </a:gs>
            <a:gs pos="100000">
              <a:schemeClr val="accent5">
                <a:hueOff val="-5252389"/>
                <a:satOff val="-7306"/>
                <a:lumOff val="-2801"/>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AU" sz="1800" kern="1200" dirty="0" smtClean="0"/>
            <a:t>6 </a:t>
          </a:r>
          <a:endParaRPr lang="en-AU" sz="1800" kern="1200" dirty="0">
            <a:latin typeface="Arial" pitchFamily="34" charset="0"/>
            <a:cs typeface="Arial" pitchFamily="34" charset="0"/>
          </a:endParaRPr>
        </a:p>
      </dsp:txBody>
      <dsp:txXfrm>
        <a:off x="146243" y="2380093"/>
        <a:ext cx="694614" cy="405294"/>
      </dsp:txXfrm>
    </dsp:sp>
    <dsp:sp modelId="{95B2AC87-E7F9-4CC2-AA5F-8344986CE74E}">
      <dsp:nvSpPr>
        <dsp:cNvPr id="0" name=""/>
        <dsp:cNvSpPr/>
      </dsp:nvSpPr>
      <dsp:spPr>
        <a:xfrm rot="5400000">
          <a:off x="3799089" y="-82832"/>
          <a:ext cx="359316" cy="6285707"/>
        </a:xfrm>
        <a:prstGeom prst="round2SameRect">
          <a:avLst/>
        </a:prstGeom>
        <a:solidFill>
          <a:schemeClr val="accent5">
            <a:tint val="40000"/>
            <a:alpha val="90000"/>
            <a:hueOff val="-6335790"/>
            <a:satOff val="-10985"/>
            <a:lumOff val="-1105"/>
            <a:alphaOff val="0"/>
          </a:schemeClr>
        </a:solidFill>
        <a:ln w="6350" cap="flat" cmpd="sng" algn="ctr">
          <a:solidFill>
            <a:schemeClr val="accent5">
              <a:tint val="40000"/>
              <a:alpha val="90000"/>
              <a:hueOff val="-6335790"/>
              <a:satOff val="-10985"/>
              <a:lumOff val="-1105"/>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AU" sz="1800" kern="1200" dirty="0" smtClean="0"/>
            <a:t> </a:t>
          </a:r>
          <a:r>
            <a:rPr lang="en-AU" sz="1400" b="1" kern="1200" dirty="0" smtClean="0"/>
            <a:t>Leadership skill</a:t>
          </a:r>
          <a:endParaRPr lang="en-AU" sz="1400" b="1" kern="1200" dirty="0">
            <a:latin typeface="Arial" pitchFamily="34" charset="0"/>
            <a:cs typeface="Arial" pitchFamily="34" charset="0"/>
          </a:endParaRPr>
        </a:p>
      </dsp:txBody>
      <dsp:txXfrm rot="-5400000">
        <a:off x="835894" y="2897903"/>
        <a:ext cx="6268167" cy="324236"/>
      </dsp:txXfrm>
    </dsp:sp>
    <dsp:sp modelId="{ED02A1C6-E4A0-467D-B484-A0326344E2F4}">
      <dsp:nvSpPr>
        <dsp:cNvPr id="0" name=""/>
        <dsp:cNvSpPr/>
      </dsp:nvSpPr>
      <dsp:spPr>
        <a:xfrm>
          <a:off x="124317" y="2829771"/>
          <a:ext cx="738466" cy="449146"/>
        </a:xfrm>
        <a:prstGeom prst="roundRect">
          <a:avLst/>
        </a:prstGeom>
        <a:gradFill rotWithShape="0">
          <a:gsLst>
            <a:gs pos="0">
              <a:schemeClr val="accent5">
                <a:hueOff val="-6302867"/>
                <a:satOff val="-8767"/>
                <a:lumOff val="-3362"/>
                <a:alphaOff val="0"/>
                <a:satMod val="103000"/>
                <a:lumMod val="102000"/>
                <a:tint val="94000"/>
              </a:schemeClr>
            </a:gs>
            <a:gs pos="50000">
              <a:schemeClr val="accent5">
                <a:hueOff val="-6302867"/>
                <a:satOff val="-8767"/>
                <a:lumOff val="-3362"/>
                <a:alphaOff val="0"/>
                <a:satMod val="110000"/>
                <a:lumMod val="100000"/>
                <a:shade val="100000"/>
              </a:schemeClr>
            </a:gs>
            <a:gs pos="100000">
              <a:schemeClr val="accent5">
                <a:hueOff val="-6302867"/>
                <a:satOff val="-8767"/>
                <a:lumOff val="-336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AU" sz="1800" kern="1200" dirty="0" smtClean="0"/>
            <a:t>7.</a:t>
          </a:r>
          <a:endParaRPr lang="en-AU" sz="1800" kern="1200" dirty="0">
            <a:latin typeface="Arial" pitchFamily="34" charset="0"/>
            <a:cs typeface="Arial" pitchFamily="34" charset="0"/>
          </a:endParaRPr>
        </a:p>
      </dsp:txBody>
      <dsp:txXfrm>
        <a:off x="146243" y="2851697"/>
        <a:ext cx="694614" cy="405294"/>
      </dsp:txXfrm>
    </dsp:sp>
    <dsp:sp modelId="{A9BDB034-93F5-4E02-857B-5A30E5EFA5E4}">
      <dsp:nvSpPr>
        <dsp:cNvPr id="0" name=""/>
        <dsp:cNvSpPr/>
      </dsp:nvSpPr>
      <dsp:spPr>
        <a:xfrm rot="5400000">
          <a:off x="3772200" y="396542"/>
          <a:ext cx="359316" cy="6285707"/>
        </a:xfrm>
        <a:prstGeom prst="round2SameRect">
          <a:avLst/>
        </a:prstGeom>
        <a:solidFill>
          <a:schemeClr val="accent5">
            <a:tint val="40000"/>
            <a:alpha val="90000"/>
            <a:hueOff val="-7391755"/>
            <a:satOff val="-12816"/>
            <a:lumOff val="-1289"/>
            <a:alphaOff val="0"/>
          </a:schemeClr>
        </a:solidFill>
        <a:ln w="6350" cap="flat" cmpd="sng" algn="ctr">
          <a:solidFill>
            <a:schemeClr val="accent5">
              <a:tint val="40000"/>
              <a:alpha val="90000"/>
              <a:hueOff val="-7391755"/>
              <a:satOff val="-12816"/>
              <a:lumOff val="-1289"/>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AU" sz="1400" b="1" kern="1200" dirty="0" smtClean="0"/>
            <a:t>Activities (including intra and extracurricular)</a:t>
          </a:r>
          <a:endParaRPr lang="en-AU" sz="1400" b="1" kern="1200" dirty="0">
            <a:latin typeface="Arial" pitchFamily="34" charset="0"/>
            <a:cs typeface="Arial" pitchFamily="34" charset="0"/>
          </a:endParaRPr>
        </a:p>
      </dsp:txBody>
      <dsp:txXfrm rot="-5400000">
        <a:off x="809005" y="3377277"/>
        <a:ext cx="6268167" cy="324236"/>
      </dsp:txXfrm>
    </dsp:sp>
    <dsp:sp modelId="{84FDDA73-DB72-4732-A27B-EBFFFDF84F9F}">
      <dsp:nvSpPr>
        <dsp:cNvPr id="0" name=""/>
        <dsp:cNvSpPr/>
      </dsp:nvSpPr>
      <dsp:spPr>
        <a:xfrm>
          <a:off x="124317" y="3301374"/>
          <a:ext cx="738466" cy="449146"/>
        </a:xfrm>
        <a:prstGeom prst="round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AU" sz="1800" kern="1200" dirty="0" smtClean="0"/>
            <a:t>8. </a:t>
          </a:r>
          <a:endParaRPr lang="en-AU" sz="1800" kern="1200" dirty="0">
            <a:latin typeface="Arial" pitchFamily="34" charset="0"/>
            <a:cs typeface="Arial" pitchFamily="34" charset="0"/>
          </a:endParaRPr>
        </a:p>
      </dsp:txBody>
      <dsp:txXfrm>
        <a:off x="146243" y="3323300"/>
        <a:ext cx="694614" cy="405294"/>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31DF511C-1F1D-4DDA-95D3-2AEBB1B1C956}" type="datetimeFigureOut">
              <a:rPr lang="en-AU" smtClean="0"/>
              <a:t>6/06/2016</a:t>
            </a:fld>
            <a:endParaRPr lang="en-AU"/>
          </a:p>
        </p:txBody>
      </p:sp>
      <p:sp>
        <p:nvSpPr>
          <p:cNvPr id="4" name="Footer Placeholder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64C976BD-21AC-455B-90D6-34170E9E93EE}" type="slidenum">
              <a:rPr lang="en-AU" smtClean="0"/>
              <a:t>‹#›</a:t>
            </a:fld>
            <a:endParaRPr lang="en-AU"/>
          </a:p>
        </p:txBody>
      </p:sp>
    </p:spTree>
    <p:extLst>
      <p:ext uri="{BB962C8B-B14F-4D97-AF65-F5344CB8AC3E}">
        <p14:creationId xmlns:p14="http://schemas.microsoft.com/office/powerpoint/2010/main" val="20250835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9CD6DFBD-4701-40C3-B7E6-AAEAA22E5B47}" type="datetimeFigureOut">
              <a:rPr lang="en-AU" smtClean="0"/>
              <a:t>6/06/2016</a:t>
            </a:fld>
            <a:endParaRPr lang="en-AU"/>
          </a:p>
        </p:txBody>
      </p:sp>
      <p:sp>
        <p:nvSpPr>
          <p:cNvPr id="4" name="Slide Image Placeholder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BF85211A-0299-45A9-884A-9F97D287543A}" type="slidenum">
              <a:rPr lang="en-AU" smtClean="0"/>
              <a:t>‹#›</a:t>
            </a:fld>
            <a:endParaRPr lang="en-AU"/>
          </a:p>
        </p:txBody>
      </p:sp>
    </p:spTree>
    <p:extLst>
      <p:ext uri="{BB962C8B-B14F-4D97-AF65-F5344CB8AC3E}">
        <p14:creationId xmlns:p14="http://schemas.microsoft.com/office/powerpoint/2010/main" val="1256275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BF85211A-0299-45A9-884A-9F97D287543A}" type="slidenum">
              <a:rPr lang="en-AU" smtClean="0"/>
              <a:t>4</a:t>
            </a:fld>
            <a:endParaRPr lang="en-AU"/>
          </a:p>
        </p:txBody>
      </p:sp>
    </p:spTree>
    <p:extLst>
      <p:ext uri="{BB962C8B-B14F-4D97-AF65-F5344CB8AC3E}">
        <p14:creationId xmlns:p14="http://schemas.microsoft.com/office/powerpoint/2010/main" val="22093407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C84CDF8-98BA-47FE-B7C2-9EBAF786D4AC}" type="datetimeFigureOut">
              <a:rPr lang="en-AU" smtClean="0"/>
              <a:t>6/06/2016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8618846-124A-40CF-AC9A-24D04B63BFF9}" type="slidenum">
              <a:rPr lang="en-AU" smtClean="0"/>
              <a:t>‹#›</a:t>
            </a:fld>
            <a:endParaRPr lang="en-AU"/>
          </a:p>
        </p:txBody>
      </p:sp>
      <p:sp>
        <p:nvSpPr>
          <p:cNvPr id="2" name="Title 1"/>
          <p:cNvSpPr>
            <a:spLocks noGrp="1"/>
          </p:cNvSpPr>
          <p:nvPr>
            <p:ph type="ctrTitle"/>
          </p:nvPr>
        </p:nvSpPr>
        <p:spPr>
          <a:xfrm>
            <a:off x="687823" y="553507"/>
            <a:ext cx="7770377" cy="2956456"/>
          </a:xfrm>
        </p:spPr>
        <p:txBody>
          <a:bodyPr anchor="t"/>
          <a:lstStyle>
            <a:lvl1pPr algn="l">
              <a:defRPr sz="6000">
                <a:solidFill>
                  <a:srgbClr val="6384BD"/>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7823" y="3622419"/>
            <a:ext cx="7770377" cy="392533"/>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627678"/>
            <a:ext cx="9144000" cy="1230322"/>
          </a:xfrm>
          <a:prstGeom prst="rect">
            <a:avLst/>
          </a:prstGeom>
        </p:spPr>
      </p:pic>
      <p:pic>
        <p:nvPicPr>
          <p:cNvPr id="8" name="Content Placeholder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34642" y="4541870"/>
            <a:ext cx="3709358" cy="2316130"/>
          </a:xfrm>
          <a:prstGeom prst="rect">
            <a:avLst/>
          </a:prstGeom>
        </p:spPr>
      </p:pic>
    </p:spTree>
    <p:extLst>
      <p:ext uri="{BB962C8B-B14F-4D97-AF65-F5344CB8AC3E}">
        <p14:creationId xmlns:p14="http://schemas.microsoft.com/office/powerpoint/2010/main" val="346143659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4CDF8-98BA-47FE-B7C2-9EBAF786D4AC}" type="datetimeFigureOut">
              <a:rPr lang="en-AU" smtClean="0"/>
              <a:t>6/06/2016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8618846-124A-40CF-AC9A-24D04B63BFF9}" type="slidenum">
              <a:rPr lang="en-AU" smtClean="0"/>
              <a:t>‹#›</a:t>
            </a:fld>
            <a:endParaRPr lang="en-AU"/>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627678"/>
            <a:ext cx="9144000" cy="1230322"/>
          </a:xfrm>
          <a:prstGeom prst="rect">
            <a:avLst/>
          </a:prstGeom>
        </p:spPr>
      </p:pic>
    </p:spTree>
    <p:extLst>
      <p:ext uri="{BB962C8B-B14F-4D97-AF65-F5344CB8AC3E}">
        <p14:creationId xmlns:p14="http://schemas.microsoft.com/office/powerpoint/2010/main" val="2161606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84CDF8-98BA-47FE-B7C2-9EBAF786D4AC}" type="datetimeFigureOut">
              <a:rPr lang="en-AU" smtClean="0"/>
              <a:t>6/06/2016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8618846-124A-40CF-AC9A-24D04B63BFF9}" type="slidenum">
              <a:rPr lang="en-AU" smtClean="0"/>
              <a:t>‹#›</a:t>
            </a:fld>
            <a:endParaRPr lang="en-AU"/>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627678"/>
            <a:ext cx="9144000" cy="1230322"/>
          </a:xfrm>
          <a:prstGeom prst="rect">
            <a:avLst/>
          </a:prstGeom>
        </p:spPr>
      </p:pic>
    </p:spTree>
    <p:extLst>
      <p:ext uri="{BB962C8B-B14F-4D97-AF65-F5344CB8AC3E}">
        <p14:creationId xmlns:p14="http://schemas.microsoft.com/office/powerpoint/2010/main" val="8879214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84CDF8-98BA-47FE-B7C2-9EBAF786D4AC}" type="datetimeFigureOut">
              <a:rPr lang="en-AU" smtClean="0"/>
              <a:t>6/06/2016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8618846-124A-40CF-AC9A-24D04B63BFF9}" type="slidenum">
              <a:rPr lang="en-AU" smtClean="0"/>
              <a:t>‹#›</a:t>
            </a:fld>
            <a:endParaRPr lang="en-AU"/>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627678"/>
            <a:ext cx="9144000" cy="1230322"/>
          </a:xfrm>
          <a:prstGeom prst="rect">
            <a:avLst/>
          </a:prstGeom>
        </p:spPr>
      </p:pic>
    </p:spTree>
    <p:extLst>
      <p:ext uri="{BB962C8B-B14F-4D97-AF65-F5344CB8AC3E}">
        <p14:creationId xmlns:p14="http://schemas.microsoft.com/office/powerpoint/2010/main" val="611990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6384BD"/>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C84CDF8-98BA-47FE-B7C2-9EBAF786D4AC}" type="datetimeFigureOut">
              <a:rPr lang="en-AU" smtClean="0"/>
              <a:t>6/06/2016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8618846-124A-40CF-AC9A-24D04B63BFF9}" type="slidenum">
              <a:rPr lang="en-AU" smtClean="0"/>
              <a:t>‹#›</a:t>
            </a:fld>
            <a:endParaRPr lang="en-AU"/>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627678"/>
            <a:ext cx="9144000" cy="1230322"/>
          </a:xfrm>
          <a:prstGeom prst="rect">
            <a:avLst/>
          </a:prstGeom>
        </p:spPr>
      </p:pic>
    </p:spTree>
    <p:extLst>
      <p:ext uri="{BB962C8B-B14F-4D97-AF65-F5344CB8AC3E}">
        <p14:creationId xmlns:p14="http://schemas.microsoft.com/office/powerpoint/2010/main" val="48043216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84CDF8-98BA-47FE-B7C2-9EBAF786D4AC}" type="datetimeFigureOut">
              <a:rPr lang="en-AU" smtClean="0"/>
              <a:t>6/06/2016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8618846-124A-40CF-AC9A-24D04B63BFF9}" type="slidenum">
              <a:rPr lang="en-AU" smtClean="0"/>
              <a:t>‹#›</a:t>
            </a:fld>
            <a:endParaRPr lang="en-AU"/>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627678"/>
            <a:ext cx="9144000" cy="1230322"/>
          </a:xfrm>
          <a:prstGeom prst="rect">
            <a:avLst/>
          </a:prstGeom>
        </p:spPr>
      </p:pic>
    </p:spTree>
    <p:extLst>
      <p:ext uri="{BB962C8B-B14F-4D97-AF65-F5344CB8AC3E}">
        <p14:creationId xmlns:p14="http://schemas.microsoft.com/office/powerpoint/2010/main" val="313948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84CDF8-98BA-47FE-B7C2-9EBAF786D4AC}" type="datetimeFigureOut">
              <a:rPr lang="en-AU" smtClean="0"/>
              <a:t>6/06/2016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8618846-124A-40CF-AC9A-24D04B63BFF9}" type="slidenum">
              <a:rPr lang="en-AU" smtClean="0"/>
              <a:t>‹#›</a:t>
            </a:fld>
            <a:endParaRPr lang="en-AU"/>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9338" y="5690826"/>
            <a:ext cx="8674662" cy="1167173"/>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5627678"/>
            <a:ext cx="9144000" cy="1230322"/>
          </a:xfrm>
          <a:prstGeom prst="rect">
            <a:avLst/>
          </a:prstGeom>
        </p:spPr>
      </p:pic>
    </p:spTree>
    <p:extLst>
      <p:ext uri="{BB962C8B-B14F-4D97-AF65-F5344CB8AC3E}">
        <p14:creationId xmlns:p14="http://schemas.microsoft.com/office/powerpoint/2010/main" val="323125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C84CDF8-98BA-47FE-B7C2-9EBAF786D4AC}" type="datetimeFigureOut">
              <a:rPr lang="en-AU" smtClean="0"/>
              <a:t>6/06/2016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8618846-124A-40CF-AC9A-24D04B63BFF9}" type="slidenum">
              <a:rPr lang="en-AU" smtClean="0"/>
              <a:t>‹#›</a:t>
            </a:fld>
            <a:endParaRPr lang="en-AU"/>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627678"/>
            <a:ext cx="9144000" cy="1230322"/>
          </a:xfrm>
          <a:prstGeom prst="rect">
            <a:avLst/>
          </a:prstGeom>
        </p:spPr>
      </p:pic>
    </p:spTree>
    <p:extLst>
      <p:ext uri="{BB962C8B-B14F-4D97-AF65-F5344CB8AC3E}">
        <p14:creationId xmlns:p14="http://schemas.microsoft.com/office/powerpoint/2010/main" val="2052729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C84CDF8-98BA-47FE-B7C2-9EBAF786D4AC}" type="datetimeFigureOut">
              <a:rPr lang="en-AU" smtClean="0"/>
              <a:t>6/06/2016</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E8618846-124A-40CF-AC9A-24D04B63BFF9}" type="slidenum">
              <a:rPr lang="en-AU" smtClean="0"/>
              <a:t>‹#›</a:t>
            </a:fld>
            <a:endParaRPr lang="en-AU"/>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627678"/>
            <a:ext cx="9144000" cy="1230322"/>
          </a:xfrm>
          <a:prstGeom prst="rect">
            <a:avLst/>
          </a:prstGeom>
        </p:spPr>
      </p:pic>
    </p:spTree>
    <p:extLst>
      <p:ext uri="{BB962C8B-B14F-4D97-AF65-F5344CB8AC3E}">
        <p14:creationId xmlns:p14="http://schemas.microsoft.com/office/powerpoint/2010/main" val="2367112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C84CDF8-98BA-47FE-B7C2-9EBAF786D4AC}" type="datetimeFigureOut">
              <a:rPr lang="en-AU" smtClean="0"/>
              <a:t>6/06/2016</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E8618846-124A-40CF-AC9A-24D04B63BFF9}" type="slidenum">
              <a:rPr lang="en-AU" smtClean="0"/>
              <a:t>‹#›</a:t>
            </a:fld>
            <a:endParaRPr lang="en-AU"/>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627678"/>
            <a:ext cx="9144000" cy="1230322"/>
          </a:xfrm>
          <a:prstGeom prst="rect">
            <a:avLst/>
          </a:prstGeom>
        </p:spPr>
      </p:pic>
    </p:spTree>
    <p:extLst>
      <p:ext uri="{BB962C8B-B14F-4D97-AF65-F5344CB8AC3E}">
        <p14:creationId xmlns:p14="http://schemas.microsoft.com/office/powerpoint/2010/main" val="12149053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84CDF8-98BA-47FE-B7C2-9EBAF786D4AC}" type="datetimeFigureOut">
              <a:rPr lang="en-AU" smtClean="0"/>
              <a:t>6/06/2016</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E8618846-124A-40CF-AC9A-24D04B63BFF9}" type="slidenum">
              <a:rPr lang="en-AU" smtClean="0"/>
              <a:t>‹#›</a:t>
            </a:fld>
            <a:endParaRPr lang="en-AU"/>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627678"/>
            <a:ext cx="9144000" cy="1230322"/>
          </a:xfrm>
          <a:prstGeom prst="rect">
            <a:avLst/>
          </a:prstGeom>
        </p:spPr>
      </p:pic>
    </p:spTree>
    <p:extLst>
      <p:ext uri="{BB962C8B-B14F-4D97-AF65-F5344CB8AC3E}">
        <p14:creationId xmlns:p14="http://schemas.microsoft.com/office/powerpoint/2010/main" val="8774663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4CDF8-98BA-47FE-B7C2-9EBAF786D4AC}" type="datetimeFigureOut">
              <a:rPr lang="en-AU" smtClean="0"/>
              <a:t>6/06/2016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8618846-124A-40CF-AC9A-24D04B63BFF9}" type="slidenum">
              <a:rPr lang="en-AU" smtClean="0"/>
              <a:t>‹#›</a:t>
            </a:fld>
            <a:endParaRPr lang="en-AU"/>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627678"/>
            <a:ext cx="9144000" cy="1230322"/>
          </a:xfrm>
          <a:prstGeom prst="rect">
            <a:avLst/>
          </a:prstGeom>
        </p:spPr>
      </p:pic>
    </p:spTree>
    <p:extLst>
      <p:ext uri="{BB962C8B-B14F-4D97-AF65-F5344CB8AC3E}">
        <p14:creationId xmlns:p14="http://schemas.microsoft.com/office/powerpoint/2010/main" val="2658231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84CDF8-98BA-47FE-B7C2-9EBAF786D4AC}" type="datetimeFigureOut">
              <a:rPr lang="en-AU" smtClean="0"/>
              <a:t>6/06/2016</a:t>
            </a:fld>
            <a:endParaRPr lang="en-A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618846-124A-40CF-AC9A-24D04B63BFF9}" type="slidenum">
              <a:rPr lang="en-AU" smtClean="0"/>
              <a:t>‹#›</a:t>
            </a:fld>
            <a:endParaRPr lang="en-AU"/>
          </a:p>
        </p:txBody>
      </p:sp>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0" y="5627678"/>
            <a:ext cx="9144000" cy="1230322"/>
          </a:xfrm>
          <a:prstGeom prst="rect">
            <a:avLst/>
          </a:prstGeom>
        </p:spPr>
      </p:pic>
    </p:spTree>
    <p:extLst>
      <p:ext uri="{BB962C8B-B14F-4D97-AF65-F5344CB8AC3E}">
        <p14:creationId xmlns:p14="http://schemas.microsoft.com/office/powerpoint/2010/main" val="37034698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2"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rgbClr val="6384B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comments" Target="../comments/comment1.xml"/><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facebook.com/The-Gordon-Skills-Jobs-Centre-598879826946800/?fref=ts" TargetMode="External"/><Relationship Id="rId2" Type="http://schemas.openxmlformats.org/officeDocument/2006/relationships/hyperlink" Target="mailto:skillscentre@gordontafe.edu.au" TargetMode="External"/><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hyperlink" Target="https://thegordonskillsandjobscentre.com/" TargetMode="Externa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0280" y="1372180"/>
            <a:ext cx="7770377" cy="2956456"/>
          </a:xfrm>
        </p:spPr>
        <p:txBody>
          <a:bodyPr/>
          <a:lstStyle/>
          <a:p>
            <a:pPr algn="ctr"/>
            <a:r>
              <a:rPr lang="en-AU" dirty="0" smtClean="0"/>
              <a:t>The Gordon</a:t>
            </a:r>
            <a:br>
              <a:rPr lang="en-AU" dirty="0" smtClean="0"/>
            </a:br>
            <a:r>
              <a:rPr lang="en-AU" b="1" dirty="0" smtClean="0">
                <a:solidFill>
                  <a:srgbClr val="C00000"/>
                </a:solidFill>
              </a:rPr>
              <a:t>Skills </a:t>
            </a:r>
            <a:r>
              <a:rPr lang="en-AU" b="1" dirty="0" smtClean="0">
                <a:solidFill>
                  <a:srgbClr val="C00000"/>
                </a:solidFill>
              </a:rPr>
              <a:t>and Jobs </a:t>
            </a:r>
            <a:br>
              <a:rPr lang="en-AU" b="1" dirty="0" smtClean="0">
                <a:solidFill>
                  <a:srgbClr val="C00000"/>
                </a:solidFill>
              </a:rPr>
            </a:br>
            <a:r>
              <a:rPr lang="en-AU" dirty="0" smtClean="0">
                <a:solidFill>
                  <a:srgbClr val="C00000"/>
                </a:solidFill>
              </a:rPr>
              <a:t>Centre</a:t>
            </a:r>
            <a:endParaRPr lang="en-AU" dirty="0">
              <a:solidFill>
                <a:srgbClr val="C00000"/>
              </a:solidFill>
            </a:endParaRPr>
          </a:p>
        </p:txBody>
      </p:sp>
    </p:spTree>
    <p:extLst>
      <p:ext uri="{BB962C8B-B14F-4D97-AF65-F5344CB8AC3E}">
        <p14:creationId xmlns:p14="http://schemas.microsoft.com/office/powerpoint/2010/main" val="15445475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little bit about us </a:t>
            </a:r>
            <a:endParaRPr lang="en-AU" dirty="0"/>
          </a:p>
        </p:txBody>
      </p:sp>
      <p:sp>
        <p:nvSpPr>
          <p:cNvPr id="3" name="Content Placeholder 2"/>
          <p:cNvSpPr>
            <a:spLocks noGrp="1"/>
          </p:cNvSpPr>
          <p:nvPr>
            <p:ph idx="1"/>
          </p:nvPr>
        </p:nvSpPr>
        <p:spPr>
          <a:xfrm>
            <a:off x="480732" y="1367960"/>
            <a:ext cx="7886700" cy="4684339"/>
          </a:xfrm>
        </p:spPr>
        <p:txBody>
          <a:bodyPr>
            <a:normAutofit/>
          </a:bodyPr>
          <a:lstStyle/>
          <a:p>
            <a:pPr marL="0" lvl="0" indent="0">
              <a:buNone/>
            </a:pPr>
            <a:r>
              <a:rPr lang="en-AU" sz="1800" dirty="0" smtClean="0"/>
              <a:t>Workforce </a:t>
            </a:r>
            <a:r>
              <a:rPr lang="en-AU" sz="1800" dirty="0"/>
              <a:t>Development Centre </a:t>
            </a:r>
            <a:r>
              <a:rPr lang="en-AU" sz="1800" dirty="0" smtClean="0"/>
              <a:t> opened in 2014  as a  </a:t>
            </a:r>
            <a:r>
              <a:rPr lang="en-AU" sz="1800" dirty="0" smtClean="0"/>
              <a:t>temporary Skilling the Bay project with </a:t>
            </a:r>
            <a:r>
              <a:rPr lang="en-AU" sz="1800" dirty="0"/>
              <a:t>a focus on </a:t>
            </a:r>
            <a:r>
              <a:rPr lang="en-AU" sz="1800" dirty="0" smtClean="0"/>
              <a:t> providing career  assistance to retrenched </a:t>
            </a:r>
            <a:r>
              <a:rPr lang="en-AU" sz="1800" dirty="0"/>
              <a:t>workers and their families</a:t>
            </a:r>
            <a:r>
              <a:rPr lang="en-AU" sz="1800" dirty="0" smtClean="0"/>
              <a:t>;</a:t>
            </a:r>
            <a:endParaRPr lang="en-AU" sz="1800" dirty="0"/>
          </a:p>
          <a:p>
            <a:pPr marL="0" lvl="0" indent="0">
              <a:buNone/>
            </a:pPr>
            <a:r>
              <a:rPr lang="en-AU" sz="1800" dirty="0" smtClean="0"/>
              <a:t>Due to demand  in Geelong  our </a:t>
            </a:r>
            <a:r>
              <a:rPr lang="en-AU" sz="1800" dirty="0"/>
              <a:t>services </a:t>
            </a:r>
            <a:r>
              <a:rPr lang="en-AU" sz="1800" dirty="0" smtClean="0"/>
              <a:t>expanded </a:t>
            </a:r>
            <a:r>
              <a:rPr lang="en-AU" sz="1800" dirty="0"/>
              <a:t>to </a:t>
            </a:r>
            <a:r>
              <a:rPr lang="en-AU" sz="1800" dirty="0" smtClean="0"/>
              <a:t>provide assistance to various local </a:t>
            </a:r>
            <a:r>
              <a:rPr lang="en-AU" sz="1800" dirty="0"/>
              <a:t>job </a:t>
            </a:r>
            <a:r>
              <a:rPr lang="en-AU" sz="1800" dirty="0" smtClean="0"/>
              <a:t>seekers</a:t>
            </a:r>
            <a:r>
              <a:rPr lang="en-AU" sz="1800" dirty="0" smtClean="0"/>
              <a:t>.</a:t>
            </a:r>
          </a:p>
          <a:p>
            <a:pPr marL="0" lvl="0" indent="0">
              <a:buNone/>
            </a:pPr>
            <a:r>
              <a:rPr lang="en-AU" sz="1800" dirty="0" smtClean="0"/>
              <a:t>A </a:t>
            </a:r>
            <a:r>
              <a:rPr lang="en-AU" sz="1800" dirty="0" smtClean="0"/>
              <a:t>new  State </a:t>
            </a:r>
            <a:r>
              <a:rPr lang="en-AU" sz="1800" dirty="0"/>
              <a:t>Government </a:t>
            </a:r>
            <a:r>
              <a:rPr lang="en-AU" sz="1800" dirty="0" smtClean="0"/>
              <a:t>provided further funding  and the opportunity to rebrand. </a:t>
            </a:r>
            <a:r>
              <a:rPr lang="en-AU" sz="1800" dirty="0" smtClean="0"/>
              <a:t>So we became the </a:t>
            </a:r>
            <a:r>
              <a:rPr lang="en-AU" sz="1800" dirty="0"/>
              <a:t>Skills and Jobs Centre where </a:t>
            </a:r>
            <a:r>
              <a:rPr lang="en-AU" sz="1800" dirty="0" smtClean="0"/>
              <a:t>we</a:t>
            </a:r>
            <a:r>
              <a:rPr lang="en-AU" sz="1800" dirty="0" smtClean="0"/>
              <a:t> act </a:t>
            </a:r>
            <a:r>
              <a:rPr lang="en-AU" sz="1800" dirty="0" smtClean="0"/>
              <a:t>as </a:t>
            </a:r>
            <a:r>
              <a:rPr lang="en-AU" sz="1800" dirty="0"/>
              <a:t>a </a:t>
            </a:r>
            <a:r>
              <a:rPr lang="en-AU" sz="1800" dirty="0" smtClean="0"/>
              <a:t>point-of-call </a:t>
            </a:r>
            <a:r>
              <a:rPr lang="en-AU" sz="1800" dirty="0"/>
              <a:t>for members of the </a:t>
            </a:r>
            <a:r>
              <a:rPr lang="en-AU" sz="1800" dirty="0" smtClean="0"/>
              <a:t>community and  students seeking in the Geelong and Wyndham regions :</a:t>
            </a:r>
          </a:p>
          <a:p>
            <a:r>
              <a:rPr lang="en-AU" sz="1800" dirty="0"/>
              <a:t>Career &amp; employment coaching and advice </a:t>
            </a:r>
          </a:p>
          <a:p>
            <a:r>
              <a:rPr lang="en-AU" sz="1800" dirty="0"/>
              <a:t>Training, retraining and industry skills guidance</a:t>
            </a:r>
          </a:p>
          <a:p>
            <a:r>
              <a:rPr lang="en-AU" sz="1800" dirty="0"/>
              <a:t>Workshops and career  transition programs </a:t>
            </a:r>
          </a:p>
          <a:p>
            <a:r>
              <a:rPr lang="en-AU" sz="1800" dirty="0" smtClean="0"/>
              <a:t>Job </a:t>
            </a:r>
            <a:r>
              <a:rPr lang="en-AU" sz="1800" dirty="0"/>
              <a:t>market and job opportunity </a:t>
            </a:r>
            <a:r>
              <a:rPr lang="en-AU" sz="1800" dirty="0" smtClean="0"/>
              <a:t>information</a:t>
            </a:r>
          </a:p>
          <a:p>
            <a:pPr marL="0" indent="0">
              <a:buNone/>
            </a:pPr>
            <a:endParaRPr lang="en-AU" sz="1600" dirty="0"/>
          </a:p>
          <a:p>
            <a:pPr marL="0" lvl="0" indent="0">
              <a:buNone/>
            </a:pPr>
            <a:endParaRPr lang="en-AU" dirty="0"/>
          </a:p>
        </p:txBody>
      </p:sp>
    </p:spTree>
    <p:extLst>
      <p:ext uri="{BB962C8B-B14F-4D97-AF65-F5344CB8AC3E}">
        <p14:creationId xmlns:p14="http://schemas.microsoft.com/office/powerpoint/2010/main" val="8364535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92408" y="261289"/>
            <a:ext cx="5827783" cy="641229"/>
          </a:xfrm>
        </p:spPr>
        <p:txBody>
          <a:bodyPr>
            <a:normAutofit fontScale="90000"/>
          </a:bodyPr>
          <a:lstStyle/>
          <a:p>
            <a:pPr algn="ctr"/>
            <a:r>
              <a:rPr lang="en-AU" b="1" dirty="0"/>
              <a:t> </a:t>
            </a:r>
            <a:r>
              <a:rPr lang="en-AU" b="1" dirty="0" smtClean="0"/>
              <a:t>The Team </a:t>
            </a:r>
            <a:r>
              <a:rPr lang="en-AU" dirty="0" smtClean="0"/>
              <a:t/>
            </a:r>
            <a:br>
              <a:rPr lang="en-AU" dirty="0" smtClean="0"/>
            </a:br>
            <a:r>
              <a:rPr lang="en-AU" dirty="0" smtClean="0"/>
              <a:t> </a:t>
            </a:r>
            <a:endParaRPr lang="en-AU" dirty="0"/>
          </a:p>
        </p:txBody>
      </p:sp>
      <p:sp>
        <p:nvSpPr>
          <p:cNvPr id="3" name="TextBox 2"/>
          <p:cNvSpPr txBox="1"/>
          <p:nvPr/>
        </p:nvSpPr>
        <p:spPr>
          <a:xfrm>
            <a:off x="7621466" y="2683734"/>
            <a:ext cx="1409625" cy="1869743"/>
          </a:xfrm>
          <a:prstGeom prst="rect">
            <a:avLst/>
          </a:prstGeom>
          <a:noFill/>
        </p:spPr>
        <p:txBody>
          <a:bodyPr wrap="square" rtlCol="0">
            <a:spAutoFit/>
          </a:bodyPr>
          <a:lstStyle/>
          <a:p>
            <a:r>
              <a:rPr lang="en-AU" sz="1050" dirty="0"/>
              <a:t>Tanya </a:t>
            </a:r>
          </a:p>
          <a:p>
            <a:r>
              <a:rPr lang="en-AU" sz="1050" dirty="0" smtClean="0"/>
              <a:t>Co-ordinator &amp; Career Consultant </a:t>
            </a:r>
          </a:p>
          <a:p>
            <a:r>
              <a:rPr lang="en-AU" sz="1050" dirty="0" smtClean="0"/>
              <a:t>Previously worked </a:t>
            </a:r>
          </a:p>
          <a:p>
            <a:r>
              <a:rPr lang="en-AU" sz="1050" dirty="0" smtClean="0"/>
              <a:t>in Higher Ed as a Career and Employment Team Leader   and with </a:t>
            </a:r>
          </a:p>
          <a:p>
            <a:r>
              <a:rPr lang="en-AU" sz="1050" dirty="0" smtClean="0"/>
              <a:t>“at risk youth” as a training facilitator</a:t>
            </a:r>
          </a:p>
          <a:p>
            <a:r>
              <a:rPr lang="en-AU" sz="1050" dirty="0" smtClean="0"/>
              <a:t> </a:t>
            </a:r>
            <a:r>
              <a:rPr lang="en-AU" sz="1050" dirty="0" smtClean="0"/>
              <a:t> </a:t>
            </a:r>
            <a:endParaRPr lang="en-AU" sz="1050"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35484" y="1429079"/>
            <a:ext cx="728765" cy="95739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32558" y="1421934"/>
            <a:ext cx="743054" cy="950252"/>
          </a:xfrm>
          <a:prstGeom prst="rect">
            <a:avLst/>
          </a:prstGeom>
        </p:spPr>
      </p:pic>
      <p:sp>
        <p:nvSpPr>
          <p:cNvPr id="6" name="TextBox 5"/>
          <p:cNvSpPr txBox="1"/>
          <p:nvPr/>
        </p:nvSpPr>
        <p:spPr>
          <a:xfrm>
            <a:off x="1513123" y="2535074"/>
            <a:ext cx="1223759" cy="2562240"/>
          </a:xfrm>
          <a:prstGeom prst="rect">
            <a:avLst/>
          </a:prstGeom>
          <a:noFill/>
        </p:spPr>
        <p:txBody>
          <a:bodyPr wrap="square" rtlCol="0">
            <a:spAutoFit/>
          </a:bodyPr>
          <a:lstStyle/>
          <a:p>
            <a:endParaRPr lang="en-AU" sz="1350" dirty="0"/>
          </a:p>
          <a:p>
            <a:r>
              <a:rPr lang="en-AU" sz="1050" dirty="0"/>
              <a:t>Erika </a:t>
            </a:r>
          </a:p>
          <a:p>
            <a:r>
              <a:rPr lang="en-AU" sz="1050" dirty="0"/>
              <a:t>Advisor and </a:t>
            </a:r>
          </a:p>
          <a:p>
            <a:r>
              <a:rPr lang="en-AU" sz="1050" dirty="0"/>
              <a:t>extra-ordinary </a:t>
            </a:r>
          </a:p>
          <a:p>
            <a:r>
              <a:rPr lang="en-AU" sz="1050" dirty="0"/>
              <a:t>program and </a:t>
            </a:r>
          </a:p>
          <a:p>
            <a:r>
              <a:rPr lang="en-AU" sz="1050" dirty="0"/>
              <a:t>workshop   </a:t>
            </a:r>
          </a:p>
          <a:p>
            <a:r>
              <a:rPr lang="en-AU" sz="1050" dirty="0"/>
              <a:t>Facilitator.</a:t>
            </a:r>
          </a:p>
          <a:p>
            <a:r>
              <a:rPr lang="en-AU" sz="1050" dirty="0"/>
              <a:t>Erika </a:t>
            </a:r>
            <a:r>
              <a:rPr lang="en-AU" sz="1050" dirty="0" smtClean="0"/>
              <a:t>is driven by </a:t>
            </a:r>
            <a:endParaRPr lang="en-AU" sz="1050" dirty="0"/>
          </a:p>
          <a:p>
            <a:r>
              <a:rPr lang="en-AU" sz="1050" dirty="0" smtClean="0"/>
              <a:t>empowering and advocating </a:t>
            </a:r>
            <a:r>
              <a:rPr lang="en-AU" sz="1050" dirty="0" smtClean="0"/>
              <a:t>vulnerable people  </a:t>
            </a:r>
            <a:r>
              <a:rPr lang="en-AU" sz="1050" dirty="0" smtClean="0"/>
              <a:t>and </a:t>
            </a:r>
            <a:r>
              <a:rPr lang="en-AU" sz="1050" dirty="0"/>
              <a:t>has run</a:t>
            </a:r>
          </a:p>
          <a:p>
            <a:r>
              <a:rPr lang="en-AU" sz="1050" dirty="0"/>
              <a:t>several successful</a:t>
            </a:r>
          </a:p>
          <a:p>
            <a:r>
              <a:rPr lang="en-AU" sz="1050" dirty="0"/>
              <a:t>programs in this </a:t>
            </a:r>
          </a:p>
          <a:p>
            <a:r>
              <a:rPr lang="en-AU" sz="1050" dirty="0"/>
              <a:t>space. </a:t>
            </a: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0227" y="1412458"/>
            <a:ext cx="771633" cy="935962"/>
          </a:xfrm>
          <a:prstGeom prst="rect">
            <a:avLst/>
          </a:prstGeom>
        </p:spPr>
      </p:pic>
      <p:sp>
        <p:nvSpPr>
          <p:cNvPr id="9" name="TextBox 8"/>
          <p:cNvSpPr txBox="1"/>
          <p:nvPr/>
        </p:nvSpPr>
        <p:spPr>
          <a:xfrm>
            <a:off x="122647" y="2683734"/>
            <a:ext cx="1091273" cy="2516073"/>
          </a:xfrm>
          <a:prstGeom prst="rect">
            <a:avLst/>
          </a:prstGeom>
          <a:noFill/>
        </p:spPr>
        <p:txBody>
          <a:bodyPr wrap="square" rtlCol="0">
            <a:spAutoFit/>
          </a:bodyPr>
          <a:lstStyle/>
          <a:p>
            <a:r>
              <a:rPr lang="en-AU" sz="1050" dirty="0"/>
              <a:t>Jodie </a:t>
            </a:r>
          </a:p>
          <a:p>
            <a:r>
              <a:rPr lang="en-AU" sz="1050" dirty="0"/>
              <a:t>Advisor,</a:t>
            </a:r>
          </a:p>
          <a:p>
            <a:r>
              <a:rPr lang="en-AU" sz="1050" dirty="0"/>
              <a:t>Gordon expert</a:t>
            </a:r>
          </a:p>
          <a:p>
            <a:r>
              <a:rPr lang="en-AU" sz="1050" dirty="0"/>
              <a:t> and  &amp; </a:t>
            </a:r>
          </a:p>
          <a:p>
            <a:r>
              <a:rPr lang="en-AU" sz="1050" dirty="0"/>
              <a:t>Community</a:t>
            </a:r>
          </a:p>
          <a:p>
            <a:r>
              <a:rPr lang="en-AU" sz="1050" dirty="0"/>
              <a:t>Service </a:t>
            </a:r>
            <a:r>
              <a:rPr lang="en-AU" sz="1050" dirty="0" smtClean="0"/>
              <a:t>Liaison</a:t>
            </a:r>
            <a:r>
              <a:rPr lang="en-AU" sz="1050" dirty="0"/>
              <a:t>. Jodie is a font of all knowledge in terms of the Geelong labour market and industry requirements</a:t>
            </a:r>
            <a:r>
              <a:rPr lang="en-AU" sz="1050" dirty="0" smtClean="0"/>
              <a:t>. And she can sing!</a:t>
            </a:r>
            <a:endParaRPr lang="en-AU" sz="1200" dirty="0"/>
          </a:p>
        </p:txBody>
      </p:sp>
      <p:sp>
        <p:nvSpPr>
          <p:cNvPr id="11" name="TextBox 10"/>
          <p:cNvSpPr txBox="1"/>
          <p:nvPr/>
        </p:nvSpPr>
        <p:spPr>
          <a:xfrm>
            <a:off x="6328522" y="2616580"/>
            <a:ext cx="1301984" cy="3000821"/>
          </a:xfrm>
          <a:prstGeom prst="rect">
            <a:avLst/>
          </a:prstGeom>
          <a:noFill/>
        </p:spPr>
        <p:txBody>
          <a:bodyPr wrap="square" rtlCol="0">
            <a:spAutoFit/>
          </a:bodyPr>
          <a:lstStyle/>
          <a:p>
            <a:r>
              <a:rPr lang="en-AU" sz="1050" dirty="0"/>
              <a:t>Robyn</a:t>
            </a:r>
          </a:p>
          <a:p>
            <a:r>
              <a:rPr lang="en-AU" sz="1050" dirty="0"/>
              <a:t>Career</a:t>
            </a:r>
          </a:p>
          <a:p>
            <a:r>
              <a:rPr lang="en-AU" sz="1050" dirty="0"/>
              <a:t>Counsellor &amp; </a:t>
            </a:r>
            <a:r>
              <a:rPr lang="en-AU" sz="1050" dirty="0" smtClean="0"/>
              <a:t>\ expert</a:t>
            </a:r>
            <a:endParaRPr lang="en-AU" sz="1050" dirty="0"/>
          </a:p>
          <a:p>
            <a:r>
              <a:rPr lang="en-AU" sz="1050" dirty="0" smtClean="0"/>
              <a:t>Industry relationship builder who in in the past worked as a lawyer,  an woodwork and art teacher </a:t>
            </a:r>
          </a:p>
          <a:p>
            <a:r>
              <a:rPr lang="en-AU" sz="1050" dirty="0" smtClean="0"/>
              <a:t>with </a:t>
            </a:r>
            <a:r>
              <a:rPr lang="en-AU" sz="1050" dirty="0"/>
              <a:t>previous </a:t>
            </a:r>
            <a:r>
              <a:rPr lang="en-AU" sz="1050" dirty="0" smtClean="0"/>
              <a:t>tertiary institutions. </a:t>
            </a:r>
          </a:p>
          <a:p>
            <a:r>
              <a:rPr lang="en-AU" sz="1050" dirty="0" smtClean="0"/>
              <a:t> She is focussed on individuals  </a:t>
            </a:r>
            <a:r>
              <a:rPr lang="en-AU" sz="1050" dirty="0"/>
              <a:t>and empowering </a:t>
            </a:r>
          </a:p>
          <a:p>
            <a:r>
              <a:rPr lang="en-AU" sz="1050" dirty="0" smtClean="0"/>
              <a:t>individuals </a:t>
            </a:r>
            <a:r>
              <a:rPr lang="en-AU" sz="1050" dirty="0"/>
              <a:t>to make informed </a:t>
            </a:r>
          </a:p>
          <a:p>
            <a:r>
              <a:rPr lang="en-AU" sz="1050" dirty="0"/>
              <a:t>career choices. </a:t>
            </a:r>
          </a:p>
        </p:txBody>
      </p:sp>
      <p:pic>
        <p:nvPicPr>
          <p:cNvPr id="13" name="Picture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28522" y="1429079"/>
            <a:ext cx="840218" cy="902720"/>
          </a:xfrm>
          <a:prstGeom prst="rect">
            <a:avLst/>
          </a:prstGeom>
        </p:spPr>
      </p:pic>
      <p:pic>
        <p:nvPicPr>
          <p:cNvPr id="14" name="Picture 1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089120" y="1380306"/>
            <a:ext cx="865995" cy="909746"/>
          </a:xfrm>
          <a:prstGeom prst="rect">
            <a:avLst/>
          </a:prstGeom>
        </p:spPr>
      </p:pic>
      <p:sp>
        <p:nvSpPr>
          <p:cNvPr id="15" name="TextBox 14"/>
          <p:cNvSpPr txBox="1"/>
          <p:nvPr/>
        </p:nvSpPr>
        <p:spPr>
          <a:xfrm>
            <a:off x="3036085" y="2535074"/>
            <a:ext cx="1388331" cy="2677656"/>
          </a:xfrm>
          <a:prstGeom prst="rect">
            <a:avLst/>
          </a:prstGeom>
          <a:noFill/>
        </p:spPr>
        <p:txBody>
          <a:bodyPr wrap="square" rtlCol="0">
            <a:spAutoFit/>
          </a:bodyPr>
          <a:lstStyle/>
          <a:p>
            <a:r>
              <a:rPr lang="en-AU" sz="1050" dirty="0"/>
              <a:t>Christina</a:t>
            </a:r>
          </a:p>
          <a:p>
            <a:r>
              <a:rPr lang="en-AU" sz="1050" dirty="0"/>
              <a:t>Career Counsellor</a:t>
            </a:r>
          </a:p>
          <a:p>
            <a:r>
              <a:rPr lang="en-AU" sz="1050" dirty="0"/>
              <a:t>and administrative  </a:t>
            </a:r>
          </a:p>
          <a:p>
            <a:r>
              <a:rPr lang="en-AU" sz="1050" dirty="0"/>
              <a:t>genius. Christina has </a:t>
            </a:r>
          </a:p>
          <a:p>
            <a:r>
              <a:rPr lang="en-AU" sz="1050" dirty="0"/>
              <a:t>previously worked as</a:t>
            </a:r>
          </a:p>
          <a:p>
            <a:r>
              <a:rPr lang="en-AU" sz="1050" dirty="0"/>
              <a:t>a Course Advice Specialist </a:t>
            </a:r>
          </a:p>
          <a:p>
            <a:r>
              <a:rPr lang="en-AU" sz="1050" dirty="0"/>
              <a:t>at Swinburne University</a:t>
            </a:r>
          </a:p>
          <a:p>
            <a:r>
              <a:rPr lang="en-AU" sz="1050" dirty="0"/>
              <a:t>and has a keen interest in helping people find</a:t>
            </a:r>
          </a:p>
          <a:p>
            <a:r>
              <a:rPr lang="en-AU" sz="1050" dirty="0"/>
              <a:t>the right educational </a:t>
            </a:r>
          </a:p>
          <a:p>
            <a:r>
              <a:rPr lang="en-AU" sz="1050" dirty="0"/>
              <a:t>pathway to attain their</a:t>
            </a:r>
          </a:p>
          <a:p>
            <a:r>
              <a:rPr lang="en-AU" sz="1050" dirty="0"/>
              <a:t>career goals.  </a:t>
            </a:r>
          </a:p>
        </p:txBody>
      </p:sp>
      <p:pic>
        <p:nvPicPr>
          <p:cNvPr id="16" name="Picture 1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826930" y="1419603"/>
            <a:ext cx="721619" cy="928817"/>
          </a:xfrm>
          <a:prstGeom prst="rect">
            <a:avLst/>
          </a:prstGeom>
        </p:spPr>
      </p:pic>
      <p:sp>
        <p:nvSpPr>
          <p:cNvPr id="18" name="TextBox 17"/>
          <p:cNvSpPr txBox="1"/>
          <p:nvPr/>
        </p:nvSpPr>
        <p:spPr>
          <a:xfrm>
            <a:off x="4815294" y="2654873"/>
            <a:ext cx="1258152" cy="2677656"/>
          </a:xfrm>
          <a:prstGeom prst="rect">
            <a:avLst/>
          </a:prstGeom>
          <a:noFill/>
        </p:spPr>
        <p:txBody>
          <a:bodyPr wrap="square" rtlCol="0">
            <a:spAutoFit/>
          </a:bodyPr>
          <a:lstStyle/>
          <a:p>
            <a:r>
              <a:rPr lang="en-AU" sz="1050" dirty="0"/>
              <a:t>Tracey</a:t>
            </a:r>
          </a:p>
          <a:p>
            <a:r>
              <a:rPr lang="en-AU" sz="1050" dirty="0"/>
              <a:t>Career </a:t>
            </a:r>
          </a:p>
          <a:p>
            <a:r>
              <a:rPr lang="en-AU" sz="1050" dirty="0"/>
              <a:t>Counsellor &amp;  </a:t>
            </a:r>
          </a:p>
          <a:p>
            <a:r>
              <a:rPr lang="en-AU" sz="1050" dirty="0"/>
              <a:t>#</a:t>
            </a:r>
            <a:r>
              <a:rPr lang="en-AU" sz="1050" dirty="0" err="1"/>
              <a:t>inhouseblogger</a:t>
            </a:r>
            <a:r>
              <a:rPr lang="en-AU" sz="1050" dirty="0"/>
              <a:t>.</a:t>
            </a:r>
          </a:p>
          <a:p>
            <a:r>
              <a:rPr lang="en-AU" sz="1050" dirty="0"/>
              <a:t>Tracey comes from a previous role in careers counselling in a secondary school environment. She is </a:t>
            </a:r>
            <a:r>
              <a:rPr lang="en-AU" sz="1050" dirty="0" smtClean="0"/>
              <a:t>our advocate for </a:t>
            </a:r>
            <a:r>
              <a:rPr lang="en-AU" sz="1050" dirty="0" smtClean="0"/>
              <a:t>youth </a:t>
            </a:r>
            <a:r>
              <a:rPr lang="en-AU" sz="1050" dirty="0"/>
              <a:t>career development and assisting all members of the community. </a:t>
            </a:r>
          </a:p>
        </p:txBody>
      </p:sp>
    </p:spTree>
    <p:extLst>
      <p:ext uri="{BB962C8B-B14F-4D97-AF65-F5344CB8AC3E}">
        <p14:creationId xmlns:p14="http://schemas.microsoft.com/office/powerpoint/2010/main" val="11420910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063230"/>
            <a:ext cx="8219256" cy="637579"/>
          </a:xfrm>
        </p:spPr>
        <p:txBody>
          <a:bodyPr>
            <a:normAutofit/>
          </a:bodyPr>
          <a:lstStyle/>
          <a:p>
            <a:r>
              <a:rPr lang="en-AU" sz="2000" dirty="0"/>
              <a:t>Skills and attributes sought by </a:t>
            </a:r>
            <a:r>
              <a:rPr lang="en-AU" sz="2000" dirty="0" smtClean="0"/>
              <a:t> employers </a:t>
            </a:r>
            <a:r>
              <a:rPr lang="en-AU" sz="2000" dirty="0"/>
              <a: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86310799"/>
              </p:ext>
            </p:extLst>
          </p:nvPr>
        </p:nvGraphicFramePr>
        <p:xfrm>
          <a:off x="395536" y="1628801"/>
          <a:ext cx="7272808" cy="3750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p:cNvPicPr>
            <a:picLocks noChangeAspect="1"/>
          </p:cNvPicPr>
          <p:nvPr/>
        </p:nvPicPr>
        <p:blipFill>
          <a:blip r:embed="rId8"/>
          <a:stretch>
            <a:fillRect/>
          </a:stretch>
        </p:blipFill>
        <p:spPr>
          <a:xfrm>
            <a:off x="-38100" y="-23813"/>
            <a:ext cx="9220200" cy="6905625"/>
          </a:xfrm>
          <a:prstGeom prst="rect">
            <a:avLst/>
          </a:prstGeom>
        </p:spPr>
      </p:pic>
    </p:spTree>
    <p:extLst>
      <p:ext uri="{BB962C8B-B14F-4D97-AF65-F5344CB8AC3E}">
        <p14:creationId xmlns:p14="http://schemas.microsoft.com/office/powerpoint/2010/main" val="11488135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0507" y="474051"/>
            <a:ext cx="7886700" cy="4351338"/>
          </a:xfrm>
        </p:spPr>
        <p:txBody>
          <a:bodyPr>
            <a:scene3d>
              <a:camera prst="isometricOffAxis2Right"/>
              <a:lightRig rig="threePt" dir="t"/>
            </a:scene3d>
          </a:bodyPr>
          <a:lstStyle/>
          <a:p>
            <a:pPr marL="0" indent="0">
              <a:buNone/>
            </a:pPr>
            <a:endParaRPr lang="en-AU" dirty="0" smtClean="0"/>
          </a:p>
          <a:p>
            <a:pPr marL="0" indent="0">
              <a:buNone/>
            </a:pPr>
            <a:endParaRPr lang="en-AU" dirty="0"/>
          </a:p>
          <a:p>
            <a:pPr marL="0" indent="0">
              <a:buNone/>
            </a:pPr>
            <a:endParaRPr lang="en-AU" dirty="0" smtClean="0"/>
          </a:p>
          <a:p>
            <a:pPr marL="0" indent="0">
              <a:buNone/>
            </a:pPr>
            <a:endParaRPr lang="en-AU" dirty="0"/>
          </a:p>
          <a:p>
            <a:pPr marL="0" indent="0">
              <a:buNone/>
            </a:pPr>
            <a:endParaRPr lang="en-AU" dirty="0" smtClean="0"/>
          </a:p>
          <a:p>
            <a:pPr marL="0" indent="0">
              <a:buNone/>
            </a:pPr>
            <a:endParaRPr lang="en-AU" dirty="0"/>
          </a:p>
        </p:txBody>
      </p:sp>
      <p:sp>
        <p:nvSpPr>
          <p:cNvPr id="5" name="Rectangle 4"/>
          <p:cNvSpPr/>
          <p:nvPr/>
        </p:nvSpPr>
        <p:spPr>
          <a:xfrm>
            <a:off x="728238" y="941560"/>
            <a:ext cx="7311239" cy="3416320"/>
          </a:xfrm>
          <a:prstGeom prst="rect">
            <a:avLst/>
          </a:prstGeom>
          <a:noFill/>
        </p:spPr>
        <p:txBody>
          <a:bodyPr wrap="square" lIns="91440" tIns="45720" rIns="91440" bIns="45720">
            <a:spAutoFit/>
          </a:bodyPr>
          <a:lstStyle/>
          <a:p>
            <a:pPr algn="ctr"/>
            <a:endParaRPr lang="en-AU" sz="5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a:p>
            <a:pPr algn="ctr"/>
            <a:r>
              <a:rPr lang="en-AU" sz="54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Quiz</a:t>
            </a:r>
          </a:p>
          <a:p>
            <a:pPr algn="ctr"/>
            <a:r>
              <a:rPr lang="en-AU" sz="54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&amp; </a:t>
            </a:r>
          </a:p>
          <a:p>
            <a:pPr algn="ctr"/>
            <a:r>
              <a:rPr lang="en-AU" sz="54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Stories  </a:t>
            </a:r>
            <a:endParaRPr lang="en-AU"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6" name="Rectangle 5"/>
          <p:cNvSpPr/>
          <p:nvPr/>
        </p:nvSpPr>
        <p:spPr>
          <a:xfrm>
            <a:off x="2941050" y="896819"/>
            <a:ext cx="3206254" cy="1738065"/>
          </a:xfrm>
          <a:prstGeom prst="rect">
            <a:avLst/>
          </a:prstGeom>
          <a:noFill/>
        </p:spPr>
        <p:txBody>
          <a:bodyPr wrap="none" lIns="91440" tIns="45720" rIns="91440" bIns="45720">
            <a:prstTxWarp prst="textArchUpPour">
              <a:avLst/>
            </a:prstTxWarp>
            <a:spAutoFit/>
          </a:bodyPr>
          <a:lstStyle/>
          <a:p>
            <a:pPr algn="ctr"/>
            <a:r>
              <a:rPr lang="en-US" sz="7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a:t>
            </a:r>
            <a:r>
              <a:rPr lang="en-US" sz="7200" b="0" cap="none" spc="0" dirty="0" smtClean="0">
                <a:ln w="0"/>
                <a:solidFill>
                  <a:schemeClr val="tx1"/>
                </a:solidFill>
                <a:effectLst>
                  <a:outerShdw blurRad="38100" dist="19050" dir="2700000" algn="tl" rotWithShape="0">
                    <a:schemeClr val="dk1">
                      <a:alpha val="40000"/>
                    </a:schemeClr>
                  </a:outerShdw>
                </a:effectLst>
              </a:rPr>
              <a:t>  </a:t>
            </a:r>
            <a:r>
              <a:rPr lang="en-US" sz="7200" b="1" dirty="0" smtClean="0">
                <a:ln w="22225">
                  <a:solidFill>
                    <a:schemeClr val="accent2"/>
                  </a:solidFill>
                  <a:prstDash val="solid"/>
                </a:ln>
                <a:solidFill>
                  <a:schemeClr val="accent2">
                    <a:lumMod val="40000"/>
                    <a:lumOff val="60000"/>
                  </a:schemeClr>
                </a:solidFill>
              </a:rPr>
              <a:t>?  </a:t>
            </a:r>
            <a:r>
              <a:rPr lang="en-US" sz="72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en-U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a:t>
            </a:r>
            <a:endParaRPr lang="en-US" sz="72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491114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What’s on &amp; get in touch </a:t>
            </a:r>
            <a:endParaRPr lang="en-AU" dirty="0"/>
          </a:p>
        </p:txBody>
      </p:sp>
      <p:sp>
        <p:nvSpPr>
          <p:cNvPr id="3" name="Content Placeholder 2"/>
          <p:cNvSpPr>
            <a:spLocks noGrp="1"/>
          </p:cNvSpPr>
          <p:nvPr>
            <p:ph idx="1"/>
          </p:nvPr>
        </p:nvSpPr>
        <p:spPr>
          <a:xfrm>
            <a:off x="628651" y="1385047"/>
            <a:ext cx="8353984" cy="4303059"/>
          </a:xfrm>
        </p:spPr>
        <p:txBody>
          <a:bodyPr>
            <a:normAutofit fontScale="92500" lnSpcReduction="10000"/>
          </a:bodyPr>
          <a:lstStyle/>
          <a:p>
            <a:pPr marL="0" lvl="0" indent="0">
              <a:buNone/>
            </a:pPr>
            <a:endParaRPr lang="en-AU" sz="1800" dirty="0" smtClean="0"/>
          </a:p>
          <a:p>
            <a:pPr marL="0" indent="0">
              <a:buNone/>
            </a:pPr>
            <a:r>
              <a:rPr lang="en-AU" sz="1500" b="1" dirty="0" smtClean="0"/>
              <a:t> Next  employment transition workshop series </a:t>
            </a:r>
            <a:endParaRPr lang="en-AU" sz="1500" b="1" dirty="0" smtClean="0"/>
          </a:p>
          <a:p>
            <a:pPr marL="0" indent="0">
              <a:buNone/>
            </a:pPr>
            <a:r>
              <a:rPr lang="en-AU" sz="1500" dirty="0" smtClean="0"/>
              <a:t>Become </a:t>
            </a:r>
            <a:r>
              <a:rPr lang="en-AU" sz="1500" dirty="0" smtClean="0"/>
              <a:t>a  standout applicant (Personal brand) , </a:t>
            </a:r>
            <a:r>
              <a:rPr lang="en-AU" sz="1500" dirty="0"/>
              <a:t>C</a:t>
            </a:r>
            <a:r>
              <a:rPr lang="en-AU" sz="1500" dirty="0" smtClean="0"/>
              <a:t>rafting an effective resume ,   The </a:t>
            </a:r>
            <a:r>
              <a:rPr lang="en-AU" sz="1500" dirty="0" smtClean="0"/>
              <a:t>H</a:t>
            </a:r>
            <a:r>
              <a:rPr lang="en-AU" sz="1500" dirty="0" smtClean="0"/>
              <a:t>idden </a:t>
            </a:r>
            <a:r>
              <a:rPr lang="en-AU" sz="1500" dirty="0"/>
              <a:t>J</a:t>
            </a:r>
            <a:r>
              <a:rPr lang="en-AU" sz="1500" dirty="0" smtClean="0"/>
              <a:t>ob </a:t>
            </a:r>
            <a:r>
              <a:rPr lang="en-AU" sz="1500" dirty="0"/>
              <a:t>M</a:t>
            </a:r>
            <a:r>
              <a:rPr lang="en-AU" sz="1500" dirty="0" smtClean="0"/>
              <a:t>arket</a:t>
            </a:r>
            <a:r>
              <a:rPr lang="en-AU" sz="1500" dirty="0" smtClean="0"/>
              <a:t>, interviews, </a:t>
            </a:r>
            <a:r>
              <a:rPr lang="en-AU" sz="1500" dirty="0" smtClean="0"/>
              <a:t>and starting soon  </a:t>
            </a:r>
            <a:r>
              <a:rPr lang="en-AU" sz="1500" dirty="0" smtClean="0"/>
              <a:t>workplace jargon buster   - Mondays &amp; Thursday 10am -12pm</a:t>
            </a:r>
            <a:r>
              <a:rPr lang="en-AU" sz="1500" b="1" dirty="0" smtClean="0"/>
              <a:t> </a:t>
            </a:r>
          </a:p>
          <a:p>
            <a:pPr marL="0" indent="0">
              <a:buNone/>
            </a:pPr>
            <a:r>
              <a:rPr lang="en-AU" sz="1500" b="1" dirty="0" smtClean="0"/>
              <a:t>The </a:t>
            </a:r>
            <a:r>
              <a:rPr lang="en-AU" sz="1500" b="1" dirty="0" smtClean="0"/>
              <a:t>Work Wise Women Program</a:t>
            </a:r>
            <a:r>
              <a:rPr lang="en-AU" sz="1500" dirty="0"/>
              <a:t>; </a:t>
            </a:r>
            <a:r>
              <a:rPr lang="en-AU" sz="1500" dirty="0" smtClean="0"/>
              <a:t>Aims to inspire women to make sustainable careers decisions. </a:t>
            </a:r>
            <a:r>
              <a:rPr lang="en-AU" sz="1500" dirty="0"/>
              <a:t>The program is open to all women, but is  particularly  relevant for those who have faced barriers to career transition, have been, or are partners of retrenched workers, returning to work, or other women who maybe experiencing stress or anxiety </a:t>
            </a:r>
            <a:r>
              <a:rPr lang="en-AU" sz="1500" dirty="0" smtClean="0"/>
              <a:t>around work </a:t>
            </a:r>
            <a:r>
              <a:rPr lang="en-AU" sz="1500" dirty="0"/>
              <a:t>transitional process. </a:t>
            </a:r>
          </a:p>
          <a:p>
            <a:pPr marL="0" indent="0">
              <a:buNone/>
            </a:pPr>
            <a:r>
              <a:rPr lang="en-AU" sz="1500" dirty="0" smtClean="0"/>
              <a:t>Focuses on identifying skills, strengths and establishing  work goals in </a:t>
            </a:r>
            <a:r>
              <a:rPr lang="en-AU" sz="1500" dirty="0"/>
              <a:t>a safe and supportive </a:t>
            </a:r>
            <a:r>
              <a:rPr lang="en-AU" sz="1500" dirty="0" smtClean="0"/>
              <a:t>environment.  </a:t>
            </a:r>
            <a:endParaRPr lang="en-AU" sz="1800" dirty="0" smtClean="0"/>
          </a:p>
          <a:p>
            <a:pPr marL="0" lvl="0" indent="0">
              <a:buNone/>
            </a:pPr>
            <a:r>
              <a:rPr lang="en-AU" sz="1800" b="1" dirty="0" smtClean="0"/>
              <a:t>Connect or contact us</a:t>
            </a:r>
            <a:endParaRPr lang="en-AU" sz="1800" b="1" dirty="0"/>
          </a:p>
          <a:p>
            <a:pPr marL="0" lvl="0" indent="0">
              <a:buNone/>
            </a:pPr>
            <a:endParaRPr lang="en-AU" sz="1800" b="1" dirty="0"/>
          </a:p>
          <a:p>
            <a:pPr lvl="0"/>
            <a:endParaRPr lang="en-AU" sz="1800" dirty="0" smtClean="0"/>
          </a:p>
          <a:p>
            <a:pPr lvl="0"/>
            <a:r>
              <a:rPr lang="en-AU" sz="1800" dirty="0" smtClean="0"/>
              <a:t>Ph</a:t>
            </a:r>
            <a:r>
              <a:rPr lang="en-AU" sz="1800" dirty="0" smtClean="0"/>
              <a:t>. 03 5225 </a:t>
            </a:r>
            <a:r>
              <a:rPr lang="en-AU" sz="1800" dirty="0" smtClean="0"/>
              <a:t>0700 </a:t>
            </a:r>
            <a:endParaRPr lang="en-AU" sz="1800" dirty="0" smtClean="0"/>
          </a:p>
          <a:p>
            <a:pPr lvl="0"/>
            <a:r>
              <a:rPr lang="en-AU" sz="1800" dirty="0" smtClean="0"/>
              <a:t>Email. </a:t>
            </a:r>
            <a:r>
              <a:rPr lang="en-AU" sz="1800" dirty="0" smtClean="0">
                <a:hlinkClick r:id="rId2"/>
              </a:rPr>
              <a:t>skillscentre@gordontafe.edu.au</a:t>
            </a:r>
            <a:r>
              <a:rPr lang="en-AU" sz="1800" dirty="0" smtClean="0"/>
              <a:t> </a:t>
            </a:r>
          </a:p>
          <a:p>
            <a:pPr lvl="0"/>
            <a:r>
              <a:rPr lang="en-AU" sz="1800" dirty="0" smtClean="0"/>
              <a:t>skillscentregeelong.org.au</a:t>
            </a:r>
          </a:p>
          <a:p>
            <a:pPr lvl="0"/>
            <a:endParaRPr lang="en-AU" sz="1800" dirty="0" smtClean="0"/>
          </a:p>
          <a:p>
            <a:pPr lvl="0"/>
            <a:endParaRPr lang="en-AU" sz="1800" dirty="0" smtClean="0"/>
          </a:p>
          <a:p>
            <a:pPr lvl="0"/>
            <a:endParaRPr lang="en-AU" sz="1800" dirty="0" smtClean="0"/>
          </a:p>
          <a:p>
            <a:pPr lvl="0"/>
            <a:endParaRPr lang="en-AU" sz="1800" dirty="0"/>
          </a:p>
          <a:p>
            <a:pPr lvl="0"/>
            <a:endParaRPr lang="en-AU" sz="1800" dirty="0" smtClean="0"/>
          </a:p>
          <a:p>
            <a:pPr lvl="0"/>
            <a:endParaRPr lang="en-AU" sz="1800" dirty="0" smtClean="0"/>
          </a:p>
          <a:p>
            <a:pPr lvl="0"/>
            <a:endParaRPr lang="en-AU" dirty="0"/>
          </a:p>
          <a:p>
            <a:endParaRPr lang="en-AU" dirty="0" smtClean="0"/>
          </a:p>
          <a:p>
            <a:endParaRPr lang="en-AU" dirty="0"/>
          </a:p>
        </p:txBody>
      </p:sp>
      <p:pic>
        <p:nvPicPr>
          <p:cNvPr id="4" name="Picture 3">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0492" y="3911707"/>
            <a:ext cx="1375694" cy="573765"/>
          </a:xfrm>
          <a:prstGeom prst="rect">
            <a:avLst/>
          </a:prstGeom>
        </p:spPr>
      </p:pic>
      <p:pic>
        <p:nvPicPr>
          <p:cNvPr id="5" name="Picture 4">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268027" y="3911707"/>
            <a:ext cx="1068309" cy="565010"/>
          </a:xfrm>
          <a:prstGeom prst="rect">
            <a:avLst/>
          </a:prstGeom>
        </p:spPr>
      </p:pic>
    </p:spTree>
    <p:extLst>
      <p:ext uri="{BB962C8B-B14F-4D97-AF65-F5344CB8AC3E}">
        <p14:creationId xmlns:p14="http://schemas.microsoft.com/office/powerpoint/2010/main" val="403050881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1b24107d55c527ad7682bcee8d8144775e92925"/>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1175</TotalTime>
  <Words>552</Words>
  <Application>Microsoft Office PowerPoint</Application>
  <PresentationFormat>On-screen Show (4:3)</PresentationFormat>
  <Paragraphs>104</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The Gordon Skills and Jobs  Centre</vt:lpstr>
      <vt:lpstr>A little bit about us </vt:lpstr>
      <vt:lpstr> The Team   </vt:lpstr>
      <vt:lpstr>Skills and attributes sought by  employers -</vt:lpstr>
      <vt:lpstr>PowerPoint Presentation</vt:lpstr>
      <vt:lpstr>What’s on &amp; get in touch </vt:lpstr>
    </vt:vector>
  </TitlesOfParts>
  <Company>The Gordon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Deirdre Carmichael1</dc:creator>
  <cp:lastModifiedBy>Tanya Derrett</cp:lastModifiedBy>
  <cp:revision>76</cp:revision>
  <cp:lastPrinted>2016-03-16T23:58:59Z</cp:lastPrinted>
  <dcterms:created xsi:type="dcterms:W3CDTF">2016-02-16T00:37:10Z</dcterms:created>
  <dcterms:modified xsi:type="dcterms:W3CDTF">2016-06-06T06:42:17Z</dcterms:modified>
</cp:coreProperties>
</file>