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2"/>
  </p:notesMasterIdLst>
  <p:handoutMasterIdLst>
    <p:handoutMasterId r:id="rId43"/>
  </p:handoutMasterIdLst>
  <p:sldIdLst>
    <p:sldId id="256" r:id="rId2"/>
    <p:sldId id="331" r:id="rId3"/>
    <p:sldId id="327" r:id="rId4"/>
    <p:sldId id="259" r:id="rId5"/>
    <p:sldId id="333" r:id="rId6"/>
    <p:sldId id="334" r:id="rId7"/>
    <p:sldId id="372" r:id="rId8"/>
    <p:sldId id="336" r:id="rId9"/>
    <p:sldId id="270" r:id="rId10"/>
    <p:sldId id="335" r:id="rId11"/>
    <p:sldId id="380" r:id="rId12"/>
    <p:sldId id="339" r:id="rId13"/>
    <p:sldId id="342" r:id="rId14"/>
    <p:sldId id="341" r:id="rId15"/>
    <p:sldId id="381" r:id="rId16"/>
    <p:sldId id="375" r:id="rId17"/>
    <p:sldId id="343" r:id="rId18"/>
    <p:sldId id="382" r:id="rId19"/>
    <p:sldId id="374" r:id="rId20"/>
    <p:sldId id="345" r:id="rId21"/>
    <p:sldId id="383" r:id="rId22"/>
    <p:sldId id="346" r:id="rId23"/>
    <p:sldId id="347" r:id="rId24"/>
    <p:sldId id="384" r:id="rId25"/>
    <p:sldId id="348" r:id="rId26"/>
    <p:sldId id="349" r:id="rId27"/>
    <p:sldId id="385" r:id="rId28"/>
    <p:sldId id="350" r:id="rId29"/>
    <p:sldId id="351" r:id="rId30"/>
    <p:sldId id="386" r:id="rId31"/>
    <p:sldId id="352" r:id="rId32"/>
    <p:sldId id="353" r:id="rId33"/>
    <p:sldId id="387" r:id="rId34"/>
    <p:sldId id="378" r:id="rId35"/>
    <p:sldId id="377" r:id="rId36"/>
    <p:sldId id="361" r:id="rId37"/>
    <p:sldId id="362" r:id="rId38"/>
    <p:sldId id="388" r:id="rId39"/>
    <p:sldId id="329" r:id="rId40"/>
    <p:sldId id="262" r:id="rId41"/>
  </p:sldIdLst>
  <p:sldSz cx="9144000" cy="5143500" type="screen16x9"/>
  <p:notesSz cx="6858000" cy="9144000"/>
  <p:defaultTextStyle>
    <a:defPPr>
      <a:defRPr lang="en-US"/>
    </a:defPPr>
    <a:lvl1pPr algn="l" defTabSz="422275" rtl="0" fontAlgn="base">
      <a:spcBef>
        <a:spcPct val="0"/>
      </a:spcBef>
      <a:spcAft>
        <a:spcPct val="0"/>
      </a:spcAft>
      <a:defRPr sz="1700" kern="1200">
        <a:solidFill>
          <a:schemeClr val="tx1"/>
        </a:solidFill>
        <a:latin typeface="Calibri" pitchFamily="34" charset="0"/>
        <a:ea typeface="+mn-ea"/>
        <a:cs typeface="Arial" pitchFamily="34" charset="0"/>
      </a:defRPr>
    </a:lvl1pPr>
    <a:lvl2pPr marL="422275" indent="34925" algn="l" defTabSz="422275" rtl="0" fontAlgn="base">
      <a:spcBef>
        <a:spcPct val="0"/>
      </a:spcBef>
      <a:spcAft>
        <a:spcPct val="0"/>
      </a:spcAft>
      <a:defRPr sz="1700" kern="1200">
        <a:solidFill>
          <a:schemeClr val="tx1"/>
        </a:solidFill>
        <a:latin typeface="Calibri" pitchFamily="34" charset="0"/>
        <a:ea typeface="+mn-ea"/>
        <a:cs typeface="Arial" pitchFamily="34" charset="0"/>
      </a:defRPr>
    </a:lvl2pPr>
    <a:lvl3pPr marL="844550" indent="69850" algn="l" defTabSz="422275" rtl="0" fontAlgn="base">
      <a:spcBef>
        <a:spcPct val="0"/>
      </a:spcBef>
      <a:spcAft>
        <a:spcPct val="0"/>
      </a:spcAft>
      <a:defRPr sz="1700" kern="1200">
        <a:solidFill>
          <a:schemeClr val="tx1"/>
        </a:solidFill>
        <a:latin typeface="Calibri" pitchFamily="34" charset="0"/>
        <a:ea typeface="+mn-ea"/>
        <a:cs typeface="Arial" pitchFamily="34" charset="0"/>
      </a:defRPr>
    </a:lvl3pPr>
    <a:lvl4pPr marL="1268413" indent="103188" algn="l" defTabSz="422275" rtl="0" fontAlgn="base">
      <a:spcBef>
        <a:spcPct val="0"/>
      </a:spcBef>
      <a:spcAft>
        <a:spcPct val="0"/>
      </a:spcAft>
      <a:defRPr sz="1700" kern="1200">
        <a:solidFill>
          <a:schemeClr val="tx1"/>
        </a:solidFill>
        <a:latin typeface="Calibri" pitchFamily="34" charset="0"/>
        <a:ea typeface="+mn-ea"/>
        <a:cs typeface="Arial" pitchFamily="34" charset="0"/>
      </a:defRPr>
    </a:lvl4pPr>
    <a:lvl5pPr marL="1690688" indent="138113" algn="l" defTabSz="422275" rtl="0" fontAlgn="base">
      <a:spcBef>
        <a:spcPct val="0"/>
      </a:spcBef>
      <a:spcAft>
        <a:spcPct val="0"/>
      </a:spcAft>
      <a:defRPr sz="1700" kern="1200">
        <a:solidFill>
          <a:schemeClr val="tx1"/>
        </a:solidFill>
        <a:latin typeface="Calibri" pitchFamily="34" charset="0"/>
        <a:ea typeface="+mn-ea"/>
        <a:cs typeface="Arial" pitchFamily="34" charset="0"/>
      </a:defRPr>
    </a:lvl5pPr>
    <a:lvl6pPr marL="2286000" algn="l" defTabSz="914400" rtl="0" eaLnBrk="1" latinLnBrk="0" hangingPunct="1">
      <a:defRPr sz="1700" kern="1200">
        <a:solidFill>
          <a:schemeClr val="tx1"/>
        </a:solidFill>
        <a:latin typeface="Calibri" pitchFamily="34" charset="0"/>
        <a:ea typeface="+mn-ea"/>
        <a:cs typeface="Arial" pitchFamily="34" charset="0"/>
      </a:defRPr>
    </a:lvl6pPr>
    <a:lvl7pPr marL="2743200" algn="l" defTabSz="914400" rtl="0" eaLnBrk="1" latinLnBrk="0" hangingPunct="1">
      <a:defRPr sz="1700" kern="1200">
        <a:solidFill>
          <a:schemeClr val="tx1"/>
        </a:solidFill>
        <a:latin typeface="Calibri" pitchFamily="34" charset="0"/>
        <a:ea typeface="+mn-ea"/>
        <a:cs typeface="Arial" pitchFamily="34" charset="0"/>
      </a:defRPr>
    </a:lvl7pPr>
    <a:lvl8pPr marL="3200400" algn="l" defTabSz="914400" rtl="0" eaLnBrk="1" latinLnBrk="0" hangingPunct="1">
      <a:defRPr sz="1700" kern="1200">
        <a:solidFill>
          <a:schemeClr val="tx1"/>
        </a:solidFill>
        <a:latin typeface="Calibri" pitchFamily="34" charset="0"/>
        <a:ea typeface="+mn-ea"/>
        <a:cs typeface="Arial" pitchFamily="34" charset="0"/>
      </a:defRPr>
    </a:lvl8pPr>
    <a:lvl9pPr marL="3657600" algn="l" defTabSz="914400" rtl="0" eaLnBrk="1" latinLnBrk="0" hangingPunct="1">
      <a:defRPr sz="1700"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489">
          <p15:clr>
            <a:srgbClr val="A4A3A4"/>
          </p15:clr>
        </p15:guide>
        <p15:guide id="2" orient="horz" pos="2927">
          <p15:clr>
            <a:srgbClr val="A4A3A4"/>
          </p15:clr>
        </p15:guide>
        <p15:guide id="3" orient="horz" pos="843">
          <p15:clr>
            <a:srgbClr val="A4A3A4"/>
          </p15:clr>
        </p15:guide>
        <p15:guide id="4" pos="373">
          <p15:clr>
            <a:srgbClr val="A4A3A4"/>
          </p15:clr>
        </p15:guide>
        <p15:guide id="5" pos="54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E"/>
    <a:srgbClr val="F29E1D"/>
    <a:srgbClr val="FDCD00"/>
    <a:srgbClr val="0D75BC"/>
    <a:srgbClr val="F6B97E"/>
    <a:srgbClr val="FFFFFF"/>
    <a:srgbClr val="6929A2"/>
    <a:srgbClr val="F88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73" autoAdjust="0"/>
    <p:restoredTop sz="94431" autoAdjust="0"/>
  </p:normalViewPr>
  <p:slideViewPr>
    <p:cSldViewPr snapToGrid="0" snapToObjects="1">
      <p:cViewPr varScale="1">
        <p:scale>
          <a:sx n="110" d="100"/>
          <a:sy n="110" d="100"/>
        </p:scale>
        <p:origin x="893" y="62"/>
      </p:cViewPr>
      <p:guideLst>
        <p:guide orient="horz" pos="489"/>
        <p:guide orient="horz" pos="2927"/>
        <p:guide orient="horz" pos="843"/>
        <p:guide pos="373"/>
        <p:guide pos="5405"/>
      </p:guideLst>
    </p:cSldViewPr>
  </p:slideViewPr>
  <p:outlineViewPr>
    <p:cViewPr>
      <p:scale>
        <a:sx n="33" d="100"/>
        <a:sy n="33" d="100"/>
      </p:scale>
      <p:origin x="48" y="8970"/>
    </p:cViewPr>
  </p:outlineViewPr>
  <p:notesTextViewPr>
    <p:cViewPr>
      <p:scale>
        <a:sx n="100" d="100"/>
        <a:sy n="100" d="100"/>
      </p:scale>
      <p:origin x="0" y="0"/>
    </p:cViewPr>
  </p:notesTextViewPr>
  <p:sorterViewPr>
    <p:cViewPr>
      <p:scale>
        <a:sx n="37" d="100"/>
        <a:sy n="37"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22907" fontAlgn="auto">
              <a:spcBef>
                <a:spcPts val="0"/>
              </a:spcBef>
              <a:spcAft>
                <a:spcPts val="0"/>
              </a:spcAft>
              <a:defRPr sz="1200" dirty="0">
                <a:latin typeface="Open Sans Ligh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422907" fontAlgn="auto">
              <a:spcBef>
                <a:spcPts val="0"/>
              </a:spcBef>
              <a:spcAft>
                <a:spcPts val="0"/>
              </a:spcAft>
              <a:defRPr sz="1200" smtClean="0">
                <a:latin typeface="Open Sans Light"/>
                <a:cs typeface="+mn-cs"/>
              </a:defRPr>
            </a:lvl1pPr>
          </a:lstStyle>
          <a:p>
            <a:pPr>
              <a:defRPr/>
            </a:pPr>
            <a:fld id="{1B83B57B-926E-4E3C-BD91-6E16B1A9353D}" type="datetime3">
              <a:rPr lang="en-AU"/>
              <a:pPr>
                <a:defRPr/>
              </a:pPr>
              <a:t>8 November, 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422907" fontAlgn="auto">
              <a:spcBef>
                <a:spcPts val="0"/>
              </a:spcBef>
              <a:spcAft>
                <a:spcPts val="0"/>
              </a:spcAft>
              <a:defRPr sz="1200" smtClean="0">
                <a:latin typeface="Open Sans Light"/>
                <a:cs typeface="+mn-cs"/>
              </a:defRPr>
            </a:lvl1pPr>
          </a:lstStyle>
          <a:p>
            <a:pPr>
              <a:defRPr/>
            </a:pPr>
            <a:r>
              <a:rPr lang="en-US"/>
              <a:t>Centre for Excellence in Child and Family Welfare ABN: 24 629 376 672 </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422907" fontAlgn="auto">
              <a:spcBef>
                <a:spcPts val="0"/>
              </a:spcBef>
              <a:spcAft>
                <a:spcPts val="0"/>
              </a:spcAft>
              <a:defRPr sz="1200" smtClean="0">
                <a:latin typeface="Open Sans Light"/>
                <a:cs typeface="+mn-cs"/>
              </a:defRPr>
            </a:lvl1pPr>
          </a:lstStyle>
          <a:p>
            <a:pPr>
              <a:defRPr/>
            </a:pPr>
            <a:fld id="{EF42600C-D745-4B10-8A5D-820618BA6C06}" type="slidenum">
              <a:rPr lang="en-US"/>
              <a:pPr>
                <a:defRPr/>
              </a:pPr>
              <a:t>‹#›</a:t>
            </a:fld>
            <a:endParaRPr lang="en-US" dirty="0"/>
          </a:p>
        </p:txBody>
      </p:sp>
    </p:spTree>
    <p:extLst>
      <p:ext uri="{BB962C8B-B14F-4D97-AF65-F5344CB8AC3E}">
        <p14:creationId xmlns:p14="http://schemas.microsoft.com/office/powerpoint/2010/main" val="55084900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22907" fontAlgn="auto">
              <a:spcBef>
                <a:spcPts val="0"/>
              </a:spcBef>
              <a:spcAft>
                <a:spcPts val="0"/>
              </a:spcAft>
              <a:defRPr sz="1200" dirty="0">
                <a:latin typeface="Open Sans Ligh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422907" fontAlgn="auto">
              <a:spcBef>
                <a:spcPts val="0"/>
              </a:spcBef>
              <a:spcAft>
                <a:spcPts val="0"/>
              </a:spcAft>
              <a:defRPr sz="1200" smtClean="0">
                <a:latin typeface="Open Sans Light"/>
                <a:cs typeface="+mn-cs"/>
              </a:defRPr>
            </a:lvl1pPr>
          </a:lstStyle>
          <a:p>
            <a:pPr>
              <a:defRPr/>
            </a:pPr>
            <a:fld id="{9ECDBF75-1574-4B5F-AD92-8936C8F232E4}" type="datetime3">
              <a:rPr lang="en-AU"/>
              <a:pPr>
                <a:defRPr/>
              </a:pPr>
              <a:t>8 November, 2017</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422907" fontAlgn="auto">
              <a:spcBef>
                <a:spcPts val="0"/>
              </a:spcBef>
              <a:spcAft>
                <a:spcPts val="0"/>
              </a:spcAft>
              <a:defRPr sz="1200" smtClean="0">
                <a:latin typeface="Open Sans Light"/>
                <a:cs typeface="+mn-cs"/>
              </a:defRPr>
            </a:lvl1pPr>
          </a:lstStyle>
          <a:p>
            <a:pPr>
              <a:defRPr/>
            </a:pPr>
            <a:r>
              <a:rPr lang="en-US"/>
              <a:t>Centre for Excellence in Child and Family Welfare ABN: 24 629 376 672 </a:t>
            </a: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422907" fontAlgn="auto">
              <a:spcBef>
                <a:spcPts val="0"/>
              </a:spcBef>
              <a:spcAft>
                <a:spcPts val="0"/>
              </a:spcAft>
              <a:defRPr sz="1200" smtClean="0">
                <a:latin typeface="Open Sans Light"/>
                <a:cs typeface="+mn-cs"/>
              </a:defRPr>
            </a:lvl1pPr>
          </a:lstStyle>
          <a:p>
            <a:pPr>
              <a:defRPr/>
            </a:pPr>
            <a:fld id="{FD83AC06-0924-4F7A-A680-047B3BC19F3F}" type="slidenum">
              <a:rPr lang="en-US"/>
              <a:pPr>
                <a:defRPr/>
              </a:pPr>
              <a:t>‹#›</a:t>
            </a:fld>
            <a:endParaRPr lang="en-US" dirty="0"/>
          </a:p>
        </p:txBody>
      </p:sp>
    </p:spTree>
    <p:extLst>
      <p:ext uri="{BB962C8B-B14F-4D97-AF65-F5344CB8AC3E}">
        <p14:creationId xmlns:p14="http://schemas.microsoft.com/office/powerpoint/2010/main" val="538055108"/>
      </p:ext>
    </p:extLst>
  </p:cSld>
  <p:clrMap bg1="lt1" tx1="dk1" bg2="lt2" tx2="dk2" accent1="accent1" accent2="accent2" accent3="accent3" accent4="accent4" accent5="accent5" accent6="accent6" hlink="hlink" folHlink="folHlink"/>
  <p:hf hdr="0"/>
  <p:notesStyle>
    <a:lvl1pPr algn="l" defTabSz="176213" rtl="0" fontAlgn="base">
      <a:spcBef>
        <a:spcPct val="30000"/>
      </a:spcBef>
      <a:spcAft>
        <a:spcPct val="0"/>
      </a:spcAft>
      <a:defRPr sz="500" kern="1200">
        <a:solidFill>
          <a:schemeClr val="tx1"/>
        </a:solidFill>
        <a:latin typeface="Open Sans Light"/>
        <a:ea typeface="+mn-ea"/>
        <a:cs typeface="+mn-cs"/>
      </a:defRPr>
    </a:lvl1pPr>
    <a:lvl2pPr marL="176213" algn="l" defTabSz="176213" rtl="0" fontAlgn="base">
      <a:spcBef>
        <a:spcPct val="30000"/>
      </a:spcBef>
      <a:spcAft>
        <a:spcPct val="0"/>
      </a:spcAft>
      <a:defRPr sz="500" kern="1200">
        <a:solidFill>
          <a:schemeClr val="tx1"/>
        </a:solidFill>
        <a:latin typeface="Open Sans Light"/>
        <a:ea typeface="+mn-ea"/>
        <a:cs typeface="+mn-cs"/>
      </a:defRPr>
    </a:lvl2pPr>
    <a:lvl3pPr marL="354013" algn="l" defTabSz="176213" rtl="0" fontAlgn="base">
      <a:spcBef>
        <a:spcPct val="30000"/>
      </a:spcBef>
      <a:spcAft>
        <a:spcPct val="0"/>
      </a:spcAft>
      <a:defRPr sz="500" kern="1200">
        <a:solidFill>
          <a:schemeClr val="tx1"/>
        </a:solidFill>
        <a:latin typeface="Open Sans Light"/>
        <a:ea typeface="+mn-ea"/>
        <a:cs typeface="+mn-cs"/>
      </a:defRPr>
    </a:lvl3pPr>
    <a:lvl4pPr marL="531813" algn="l" defTabSz="176213" rtl="0" fontAlgn="base">
      <a:spcBef>
        <a:spcPct val="30000"/>
      </a:spcBef>
      <a:spcAft>
        <a:spcPct val="0"/>
      </a:spcAft>
      <a:defRPr sz="500" kern="1200">
        <a:solidFill>
          <a:schemeClr val="tx1"/>
        </a:solidFill>
        <a:latin typeface="Open Sans Light"/>
        <a:ea typeface="+mn-ea"/>
        <a:cs typeface="+mn-cs"/>
      </a:defRPr>
    </a:lvl4pPr>
    <a:lvl5pPr marL="709613" algn="l" defTabSz="176213" rtl="0" fontAlgn="base">
      <a:spcBef>
        <a:spcPct val="30000"/>
      </a:spcBef>
      <a:spcAft>
        <a:spcPct val="0"/>
      </a:spcAft>
      <a:defRPr sz="500" kern="1200">
        <a:solidFill>
          <a:schemeClr val="tx1"/>
        </a:solidFill>
        <a:latin typeface="Open Sans Light"/>
        <a:ea typeface="+mn-ea"/>
        <a:cs typeface="+mn-cs"/>
      </a:defRPr>
    </a:lvl5pPr>
    <a:lvl6pPr marL="888050" algn="l" defTabSz="177609" rtl="0" eaLnBrk="1" latinLnBrk="0" hangingPunct="1">
      <a:defRPr sz="500" kern="1200">
        <a:solidFill>
          <a:schemeClr val="tx1"/>
        </a:solidFill>
        <a:latin typeface="+mn-lt"/>
        <a:ea typeface="+mn-ea"/>
        <a:cs typeface="+mn-cs"/>
      </a:defRPr>
    </a:lvl6pPr>
    <a:lvl7pPr marL="1065660" algn="l" defTabSz="177609" rtl="0" eaLnBrk="1" latinLnBrk="0" hangingPunct="1">
      <a:defRPr sz="500" kern="1200">
        <a:solidFill>
          <a:schemeClr val="tx1"/>
        </a:solidFill>
        <a:latin typeface="+mn-lt"/>
        <a:ea typeface="+mn-ea"/>
        <a:cs typeface="+mn-cs"/>
      </a:defRPr>
    </a:lvl7pPr>
    <a:lvl8pPr marL="1243270" algn="l" defTabSz="177609" rtl="0" eaLnBrk="1" latinLnBrk="0" hangingPunct="1">
      <a:defRPr sz="500" kern="1200">
        <a:solidFill>
          <a:schemeClr val="tx1"/>
        </a:solidFill>
        <a:latin typeface="+mn-lt"/>
        <a:ea typeface="+mn-ea"/>
        <a:cs typeface="+mn-cs"/>
      </a:defRPr>
    </a:lvl8pPr>
    <a:lvl9pPr marL="1420880" algn="l" defTabSz="177609" rtl="0" eaLnBrk="1" latinLnBrk="0" hangingPunct="1">
      <a:defRPr sz="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ts val="600"/>
              </a:spcBef>
              <a:spcAft>
                <a:spcPts val="600"/>
              </a:spcAft>
            </a:pPr>
            <a:endParaRPr lang="en-AU" altLang="en-US" smtClean="0">
              <a:solidFill>
                <a:srgbClr val="000000"/>
              </a:solidFill>
              <a:ea typeface="Geneva"/>
              <a:cs typeface="Geneva"/>
            </a:endParaRPr>
          </a:p>
        </p:txBody>
      </p:sp>
      <p:sp>
        <p:nvSpPr>
          <p:cNvPr id="60420" name="Date Placeholder 3"/>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25C0D943-EF5F-49A6-98F1-C11E0BCE5FDC}" type="datetime3">
              <a:rPr lang="en-AU" altLang="en-US" sz="1200">
                <a:latin typeface="Open Sans Light"/>
              </a:rPr>
              <a:pPr defTabSz="422275" fontAlgn="base">
                <a:spcBef>
                  <a:spcPct val="0"/>
                </a:spcBef>
                <a:spcAft>
                  <a:spcPct val="0"/>
                </a:spcAft>
              </a:pPr>
              <a:t>8 November, 2017</a:t>
            </a:fld>
            <a:endParaRPr lang="en-US" altLang="en-US" sz="1200">
              <a:latin typeface="Open Sans Light"/>
            </a:endParaRPr>
          </a:p>
        </p:txBody>
      </p:sp>
      <p:sp>
        <p:nvSpPr>
          <p:cNvPr id="60421" name="Footer Placeholder 4"/>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r>
              <a:rPr lang="en-US" altLang="en-US" sz="1200">
                <a:latin typeface="Open Sans Light"/>
              </a:rPr>
              <a:t>Centre for Excellence in Child and Family Welfare ABN: 24 629 376 672 </a:t>
            </a:r>
          </a:p>
        </p:txBody>
      </p:sp>
      <p:sp>
        <p:nvSpPr>
          <p:cNvPr id="60422" name="Slide Number Placeholder 5"/>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5FF28541-5662-45ED-9974-D34C87EB5BFF}" type="slidenum">
              <a:rPr lang="en-US" altLang="en-US" sz="1200">
                <a:latin typeface="Open Sans Light"/>
              </a:rPr>
              <a:pPr defTabSz="422275" fontAlgn="base">
                <a:spcBef>
                  <a:spcPct val="0"/>
                </a:spcBef>
                <a:spcAft>
                  <a:spcPct val="0"/>
                </a:spcAft>
              </a:pPr>
              <a:t>1</a:t>
            </a:fld>
            <a:endParaRPr lang="en-US" altLang="en-US" sz="1200">
              <a:latin typeface="Open Sans Light"/>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pPr>
            <a:endParaRPr lang="en-AU" altLang="en-US" smtClean="0">
              <a:latin typeface="Calibri" pitchFamily="34" charset="0"/>
            </a:endParaRPr>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3F95F110-F796-4383-8F2F-20CF371B5AD3}" type="slidenum">
              <a:rPr lang="en-US" altLang="en-US" sz="1200">
                <a:latin typeface="Arial" pitchFamily="34" charset="0"/>
                <a:ea typeface="MS PGothic" pitchFamily="34" charset="-128"/>
              </a:rPr>
              <a:pPr defTabSz="422275" fontAlgn="base">
                <a:spcBef>
                  <a:spcPct val="0"/>
                </a:spcBef>
                <a:spcAft>
                  <a:spcPct val="0"/>
                </a:spcAft>
              </a:pPr>
              <a:t>17</a:t>
            </a:fld>
            <a:endParaRPr lang="en-US" altLang="en-US" sz="1200">
              <a:latin typeface="Arial" pitchFamily="34" charset="0"/>
              <a:ea typeface="MS PGothic"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AU" altLang="en-US" smtClean="0">
              <a:latin typeface="Calibri" pitchFamily="34" charset="0"/>
            </a:endParaRPr>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DFDEDDFD-4390-4234-AF7A-5402DD40FDC6}" type="slidenum">
              <a:rPr lang="en-US" altLang="en-US" sz="1200">
                <a:latin typeface="Arial" pitchFamily="34" charset="0"/>
                <a:ea typeface="MS PGothic" pitchFamily="34" charset="-128"/>
              </a:rPr>
              <a:pPr defTabSz="422275" fontAlgn="base">
                <a:spcBef>
                  <a:spcPct val="0"/>
                </a:spcBef>
                <a:spcAft>
                  <a:spcPct val="0"/>
                </a:spcAft>
              </a:pPr>
              <a:t>19</a:t>
            </a:fld>
            <a:endParaRPr lang="en-US" altLang="en-US" sz="1200">
              <a:latin typeface="Arial" pitchFamily="34" charset="0"/>
              <a:ea typeface="MS PGothic"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AU" altLang="en-US" smtClean="0">
              <a:latin typeface="Calibri" pitchFamily="34" charset="0"/>
            </a:endParaRPr>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BCE4B6B0-FF66-498D-8B2A-0C95E528591F}" type="slidenum">
              <a:rPr lang="en-US" altLang="en-US" sz="1200">
                <a:latin typeface="Arial" pitchFamily="34" charset="0"/>
                <a:ea typeface="MS PGothic" pitchFamily="34" charset="-128"/>
              </a:rPr>
              <a:pPr defTabSz="422275" fontAlgn="base">
                <a:spcBef>
                  <a:spcPct val="0"/>
                </a:spcBef>
                <a:spcAft>
                  <a:spcPct val="0"/>
                </a:spcAft>
              </a:pPr>
              <a:t>20</a:t>
            </a:fld>
            <a:endParaRPr lang="en-US" altLang="en-US" sz="1200">
              <a:latin typeface="Arial" pitchFamily="34" charset="0"/>
              <a:ea typeface="MS PGothic"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2707" name="Notes Placeholder 2"/>
          <p:cNvSpPr>
            <a:spLocks noGrp="1"/>
          </p:cNvSpPr>
          <p:nvPr>
            <p:ph type="body" idx="1"/>
          </p:nvPr>
        </p:nvSpPr>
        <p:spPr bwMode="auto">
          <a:xfrm>
            <a:off x="952500" y="4400550"/>
            <a:ext cx="5345113" cy="34464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pPr>
            <a:endParaRPr lang="en-US" altLang="en-US" smtClean="0">
              <a:latin typeface="Calibri" pitchFamily="34" charset="0"/>
            </a:endParaRPr>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EE78B1C5-BE6B-4471-BBBE-51BD85CEEFA8}" type="slidenum">
              <a:rPr lang="en-US" altLang="en-US" sz="1200">
                <a:latin typeface="Arial" pitchFamily="34" charset="0"/>
                <a:ea typeface="MS PGothic" pitchFamily="34" charset="-128"/>
              </a:rPr>
              <a:pPr defTabSz="422275" fontAlgn="base">
                <a:spcBef>
                  <a:spcPct val="0"/>
                </a:spcBef>
                <a:spcAft>
                  <a:spcPct val="0"/>
                </a:spcAft>
              </a:pPr>
              <a:t>22</a:t>
            </a:fld>
            <a:endParaRPr lang="en-US" altLang="en-US" sz="1200">
              <a:latin typeface="Arial" pitchFamily="34" charset="0"/>
              <a:ea typeface="MS PGothic"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3731" name="Notes Placeholder 2"/>
          <p:cNvSpPr>
            <a:spLocks noGrp="1"/>
          </p:cNvSpPr>
          <p:nvPr>
            <p:ph type="body" idx="1"/>
          </p:nvPr>
        </p:nvSpPr>
        <p:spPr bwMode="auto">
          <a:xfrm>
            <a:off x="952500" y="4400550"/>
            <a:ext cx="5345113" cy="344646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pPr>
            <a:endParaRPr lang="en-US" altLang="en-US" smtClean="0">
              <a:latin typeface="Calibri" pitchFamily="34" charset="0"/>
            </a:endParaRPr>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29CCA0D3-BCCF-4471-B885-53B4912FBC4B}" type="slidenum">
              <a:rPr lang="en-US" altLang="en-US" sz="1200">
                <a:latin typeface="Arial" pitchFamily="34" charset="0"/>
                <a:ea typeface="MS PGothic" pitchFamily="34" charset="-128"/>
              </a:rPr>
              <a:pPr defTabSz="422275" fontAlgn="base">
                <a:spcBef>
                  <a:spcPct val="0"/>
                </a:spcBef>
                <a:spcAft>
                  <a:spcPct val="0"/>
                </a:spcAft>
              </a:pPr>
              <a:t>23</a:t>
            </a:fld>
            <a:endParaRPr lang="en-US" altLang="en-US" sz="1200">
              <a:latin typeface="Arial" pitchFamily="34" charset="0"/>
              <a:ea typeface="MS PGothic"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pPr>
            <a:endParaRPr lang="en-US" altLang="en-US" sz="1100" smtClean="0">
              <a:latin typeface="Calibri" pitchFamily="34" charset="0"/>
            </a:endParaRPr>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48277544-F1C0-4106-BF3D-760A6F862608}" type="slidenum">
              <a:rPr lang="en-US" altLang="en-US" sz="1200">
                <a:latin typeface="Arial" pitchFamily="34" charset="0"/>
                <a:ea typeface="MS PGothic" pitchFamily="34" charset="-128"/>
              </a:rPr>
              <a:pPr defTabSz="422275" fontAlgn="base">
                <a:spcBef>
                  <a:spcPct val="0"/>
                </a:spcBef>
                <a:spcAft>
                  <a:spcPct val="0"/>
                </a:spcAft>
              </a:pPr>
              <a:t>25</a:t>
            </a:fld>
            <a:endParaRPr lang="en-US" altLang="en-US" sz="1200">
              <a:latin typeface="Arial" pitchFamily="34" charset="0"/>
              <a:ea typeface="MS PGothic"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pPr>
            <a:endParaRPr lang="en-US" altLang="en-US" sz="1100" smtClean="0">
              <a:latin typeface="Calibri" pitchFamily="34" charset="0"/>
            </a:endParaRPr>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2C47A48B-7F29-4132-A844-019DC98EB50E}" type="slidenum">
              <a:rPr lang="en-US" altLang="en-US" sz="1200">
                <a:latin typeface="Arial" pitchFamily="34" charset="0"/>
                <a:ea typeface="MS PGothic" pitchFamily="34" charset="-128"/>
              </a:rPr>
              <a:pPr defTabSz="422275" fontAlgn="base">
                <a:spcBef>
                  <a:spcPct val="0"/>
                </a:spcBef>
                <a:spcAft>
                  <a:spcPct val="0"/>
                </a:spcAft>
              </a:pPr>
              <a:t>26</a:t>
            </a:fld>
            <a:endParaRPr lang="en-US" altLang="en-US" sz="1200">
              <a:latin typeface="Arial" pitchFamily="34" charset="0"/>
              <a:ea typeface="MS PGothic"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6803" name="Notes Placeholder 2"/>
          <p:cNvSpPr>
            <a:spLocks noGrp="1"/>
          </p:cNvSpPr>
          <p:nvPr>
            <p:ph type="body" idx="1"/>
          </p:nvPr>
        </p:nvSpPr>
        <p:spPr bwMode="auto">
          <a:xfrm>
            <a:off x="520700" y="4400550"/>
            <a:ext cx="5916613" cy="36004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68275" indent="-168275">
              <a:spcBef>
                <a:spcPct val="0"/>
              </a:spcBef>
            </a:pPr>
            <a:endParaRPr lang="en-AU" altLang="en-US" smtClean="0">
              <a:latin typeface="Calibri" pitchFamily="34" charset="0"/>
            </a:endParaRPr>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F8A6EB76-C625-4E7B-9E22-8684CC4C4F94}" type="slidenum">
              <a:rPr lang="en-US" altLang="en-US" sz="1200">
                <a:latin typeface="Arial" pitchFamily="34" charset="0"/>
                <a:ea typeface="MS PGothic" pitchFamily="34" charset="-128"/>
              </a:rPr>
              <a:pPr defTabSz="422275" fontAlgn="base">
                <a:spcBef>
                  <a:spcPct val="0"/>
                </a:spcBef>
                <a:spcAft>
                  <a:spcPct val="0"/>
                </a:spcAft>
              </a:pPr>
              <a:t>28</a:t>
            </a:fld>
            <a:endParaRPr lang="en-US" altLang="en-US" sz="1200">
              <a:latin typeface="Arial" pitchFamily="34" charset="0"/>
              <a:ea typeface="MS PGothic"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7827" name="Notes Placeholder 2"/>
          <p:cNvSpPr>
            <a:spLocks noGrp="1"/>
          </p:cNvSpPr>
          <p:nvPr>
            <p:ph type="body" idx="1"/>
          </p:nvPr>
        </p:nvSpPr>
        <p:spPr bwMode="auto">
          <a:xfrm>
            <a:off x="520700" y="4400550"/>
            <a:ext cx="5916613" cy="36004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68275" indent="-168275">
              <a:spcBef>
                <a:spcPct val="0"/>
              </a:spcBef>
            </a:pPr>
            <a:endParaRPr lang="en-AU" altLang="en-US" smtClean="0">
              <a:latin typeface="Calibri" pitchFamily="34" charset="0"/>
            </a:endParaRPr>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4FA20688-9AFE-42B1-95E9-14FCD0318658}" type="slidenum">
              <a:rPr lang="en-US" altLang="en-US" sz="1200">
                <a:latin typeface="Arial" pitchFamily="34" charset="0"/>
                <a:ea typeface="MS PGothic" pitchFamily="34" charset="-128"/>
              </a:rPr>
              <a:pPr defTabSz="422275" fontAlgn="base">
                <a:spcBef>
                  <a:spcPct val="0"/>
                </a:spcBef>
                <a:spcAft>
                  <a:spcPct val="0"/>
                </a:spcAft>
              </a:pPr>
              <a:t>29</a:t>
            </a:fld>
            <a:endParaRPr lang="en-US" altLang="en-US" sz="1200">
              <a:latin typeface="Arial" pitchFamily="34" charset="0"/>
              <a:ea typeface="MS PGothic"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pPr>
            <a:endParaRPr lang="en-US" altLang="en-US" smtClean="0">
              <a:latin typeface="Calibri" pitchFamily="34" charset="0"/>
            </a:endParaRPr>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12F362AC-ED50-4FA9-9B63-D7E5BCCDD382}" type="slidenum">
              <a:rPr lang="en-US" altLang="en-US" sz="1200">
                <a:latin typeface="Arial" pitchFamily="34" charset="0"/>
                <a:ea typeface="MS PGothic" pitchFamily="34" charset="-128"/>
              </a:rPr>
              <a:pPr defTabSz="422275" fontAlgn="base">
                <a:spcBef>
                  <a:spcPct val="0"/>
                </a:spcBef>
                <a:spcAft>
                  <a:spcPct val="0"/>
                </a:spcAft>
              </a:pPr>
              <a:t>31</a:t>
            </a:fld>
            <a:endParaRPr lang="en-US" altLang="en-US" sz="1200">
              <a:latin typeface="Arial" pitchFamily="34" charset="0"/>
              <a:ea typeface="MS PGothic"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smtClean="0">
              <a:solidFill>
                <a:srgbClr val="636363"/>
              </a:solidFill>
              <a:latin typeface="Calibri" pitchFamily="34" charset="0"/>
            </a:endParaRPr>
          </a:p>
        </p:txBody>
      </p:sp>
      <p:sp>
        <p:nvSpPr>
          <p:cNvPr id="61444" name="Date Placeholder 3"/>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134B515D-98E3-4341-B3DA-5F37CF497CEA}" type="datetime3">
              <a:rPr lang="en-AU" altLang="en-US" sz="1200">
                <a:latin typeface="Open Sans Light"/>
              </a:rPr>
              <a:pPr defTabSz="422275" fontAlgn="base">
                <a:spcBef>
                  <a:spcPct val="0"/>
                </a:spcBef>
                <a:spcAft>
                  <a:spcPct val="0"/>
                </a:spcAft>
              </a:pPr>
              <a:t>8 November, 2017</a:t>
            </a:fld>
            <a:endParaRPr lang="en-US" altLang="en-US" sz="1200">
              <a:latin typeface="Open Sans Light"/>
            </a:endParaRPr>
          </a:p>
        </p:txBody>
      </p:sp>
      <p:sp>
        <p:nvSpPr>
          <p:cNvPr id="61445" name="Footer Placeholder 4"/>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r>
              <a:rPr lang="en-US" altLang="en-US" sz="1200">
                <a:latin typeface="Open Sans Light"/>
              </a:rPr>
              <a:t>Centre for Excellence in Child and Family Welfare ABN: 24 629 376 672 </a:t>
            </a:r>
          </a:p>
        </p:txBody>
      </p:sp>
      <p:sp>
        <p:nvSpPr>
          <p:cNvPr id="61446" name="Slide Number Placeholder 5"/>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D2E9B02C-FE27-4BCB-B112-BDFD0F619D39}" type="slidenum">
              <a:rPr lang="en-US" altLang="en-US" sz="1200">
                <a:latin typeface="Open Sans Light"/>
              </a:rPr>
              <a:pPr defTabSz="422275" fontAlgn="base">
                <a:spcBef>
                  <a:spcPct val="0"/>
                </a:spcBef>
                <a:spcAft>
                  <a:spcPct val="0"/>
                </a:spcAft>
              </a:pPr>
              <a:t>5</a:t>
            </a:fld>
            <a:endParaRPr lang="en-US" altLang="en-US" sz="1200">
              <a:latin typeface="Open Sans Light"/>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pPr>
            <a:endParaRPr lang="en-US" altLang="en-US" smtClean="0">
              <a:latin typeface="Calibri" pitchFamily="34" charset="0"/>
            </a:endParaRPr>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B8085051-0CAB-42FC-AF40-F737967995EE}" type="slidenum">
              <a:rPr lang="en-US" altLang="en-US" sz="1200">
                <a:latin typeface="Arial" pitchFamily="34" charset="0"/>
                <a:ea typeface="MS PGothic" pitchFamily="34" charset="-128"/>
              </a:rPr>
              <a:pPr defTabSz="422275" fontAlgn="base">
                <a:spcBef>
                  <a:spcPct val="0"/>
                </a:spcBef>
                <a:spcAft>
                  <a:spcPct val="0"/>
                </a:spcAft>
              </a:pPr>
              <a:t>32</a:t>
            </a:fld>
            <a:endParaRPr lang="en-US" altLang="en-US" sz="1200">
              <a:latin typeface="Arial" pitchFamily="34" charset="0"/>
              <a:ea typeface="MS PGothic"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sz="2000" b="1" smtClean="0">
              <a:solidFill>
                <a:srgbClr val="000000"/>
              </a:solidFill>
              <a:latin typeface="Calibri" pitchFamily="34" charset="0"/>
              <a:cs typeface="Arial" pitchFamily="34" charset="0"/>
            </a:endParaRPr>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1788" indent="-228600">
              <a:defRPr sz="1700">
                <a:solidFill>
                  <a:schemeClr val="tx1"/>
                </a:solidFill>
                <a:latin typeface="Calibri" pitchFamily="34" charset="0"/>
              </a:defRPr>
            </a:lvl4pPr>
            <a:lvl5pPr marL="2058988" indent="-228600">
              <a:defRPr sz="1700">
                <a:solidFill>
                  <a:schemeClr val="tx1"/>
                </a:solidFill>
                <a:latin typeface="Calibri" pitchFamily="34" charset="0"/>
              </a:defRPr>
            </a:lvl5pPr>
            <a:lvl6pPr marL="2516188" indent="-228600" defTabSz="422275" fontAlgn="base">
              <a:spcBef>
                <a:spcPct val="0"/>
              </a:spcBef>
              <a:spcAft>
                <a:spcPct val="0"/>
              </a:spcAft>
              <a:defRPr sz="1700">
                <a:solidFill>
                  <a:schemeClr val="tx1"/>
                </a:solidFill>
                <a:latin typeface="Calibri" pitchFamily="34" charset="0"/>
              </a:defRPr>
            </a:lvl6pPr>
            <a:lvl7pPr marL="2973388" indent="-228600" defTabSz="422275" fontAlgn="base">
              <a:spcBef>
                <a:spcPct val="0"/>
              </a:spcBef>
              <a:spcAft>
                <a:spcPct val="0"/>
              </a:spcAft>
              <a:defRPr sz="1700">
                <a:solidFill>
                  <a:schemeClr val="tx1"/>
                </a:solidFill>
                <a:latin typeface="Calibri" pitchFamily="34" charset="0"/>
              </a:defRPr>
            </a:lvl7pPr>
            <a:lvl8pPr marL="3430588" indent="-228600" defTabSz="422275" fontAlgn="base">
              <a:spcBef>
                <a:spcPct val="0"/>
              </a:spcBef>
              <a:spcAft>
                <a:spcPct val="0"/>
              </a:spcAft>
              <a:defRPr sz="1700">
                <a:solidFill>
                  <a:schemeClr val="tx1"/>
                </a:solidFill>
                <a:latin typeface="Calibri" pitchFamily="34" charset="0"/>
              </a:defRPr>
            </a:lvl8pPr>
            <a:lvl9pPr marL="3887788" indent="-228600"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1C6A5533-2A2C-42ED-8F67-92B280E895A8}" type="slidenum">
              <a:rPr lang="en-US" altLang="en-US" sz="1200">
                <a:latin typeface="Arial" pitchFamily="34" charset="0"/>
                <a:ea typeface="MS PGothic" pitchFamily="34" charset="-128"/>
              </a:rPr>
              <a:pPr defTabSz="422275" fontAlgn="base">
                <a:spcBef>
                  <a:spcPct val="0"/>
                </a:spcBef>
                <a:spcAft>
                  <a:spcPct val="0"/>
                </a:spcAft>
              </a:pPr>
              <a:t>36</a:t>
            </a:fld>
            <a:endParaRPr lang="en-US" altLang="en-US" sz="1200">
              <a:latin typeface="Arial" pitchFamily="34" charset="0"/>
              <a:ea typeface="MS PGothic"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sz="2000" b="1" smtClean="0">
              <a:solidFill>
                <a:srgbClr val="000000"/>
              </a:solidFill>
              <a:latin typeface="Calibri" pitchFamily="34" charset="0"/>
              <a:cs typeface="Arial" pitchFamily="34" charset="0"/>
            </a:endParaRPr>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1788" indent="-228600">
              <a:defRPr sz="1700">
                <a:solidFill>
                  <a:schemeClr val="tx1"/>
                </a:solidFill>
                <a:latin typeface="Calibri" pitchFamily="34" charset="0"/>
              </a:defRPr>
            </a:lvl4pPr>
            <a:lvl5pPr marL="2058988" indent="-228600">
              <a:defRPr sz="1700">
                <a:solidFill>
                  <a:schemeClr val="tx1"/>
                </a:solidFill>
                <a:latin typeface="Calibri" pitchFamily="34" charset="0"/>
              </a:defRPr>
            </a:lvl5pPr>
            <a:lvl6pPr marL="2516188" indent="-228600" defTabSz="422275" fontAlgn="base">
              <a:spcBef>
                <a:spcPct val="0"/>
              </a:spcBef>
              <a:spcAft>
                <a:spcPct val="0"/>
              </a:spcAft>
              <a:defRPr sz="1700">
                <a:solidFill>
                  <a:schemeClr val="tx1"/>
                </a:solidFill>
                <a:latin typeface="Calibri" pitchFamily="34" charset="0"/>
              </a:defRPr>
            </a:lvl6pPr>
            <a:lvl7pPr marL="2973388" indent="-228600" defTabSz="422275" fontAlgn="base">
              <a:spcBef>
                <a:spcPct val="0"/>
              </a:spcBef>
              <a:spcAft>
                <a:spcPct val="0"/>
              </a:spcAft>
              <a:defRPr sz="1700">
                <a:solidFill>
                  <a:schemeClr val="tx1"/>
                </a:solidFill>
                <a:latin typeface="Calibri" pitchFamily="34" charset="0"/>
              </a:defRPr>
            </a:lvl7pPr>
            <a:lvl8pPr marL="3430588" indent="-228600" defTabSz="422275" fontAlgn="base">
              <a:spcBef>
                <a:spcPct val="0"/>
              </a:spcBef>
              <a:spcAft>
                <a:spcPct val="0"/>
              </a:spcAft>
              <a:defRPr sz="1700">
                <a:solidFill>
                  <a:schemeClr val="tx1"/>
                </a:solidFill>
                <a:latin typeface="Calibri" pitchFamily="34" charset="0"/>
              </a:defRPr>
            </a:lvl8pPr>
            <a:lvl9pPr marL="3887788" indent="-228600"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3AA93404-B6BE-40FF-95D1-C51404FBC620}" type="slidenum">
              <a:rPr lang="en-US" altLang="en-US" sz="1200">
                <a:latin typeface="Arial" pitchFamily="34" charset="0"/>
                <a:ea typeface="MS PGothic" pitchFamily="34" charset="-128"/>
              </a:rPr>
              <a:pPr defTabSz="422275" fontAlgn="base">
                <a:spcBef>
                  <a:spcPct val="0"/>
                </a:spcBef>
                <a:spcAft>
                  <a:spcPct val="0"/>
                </a:spcAft>
              </a:pPr>
              <a:t>37</a:t>
            </a:fld>
            <a:endParaRPr lang="en-US" altLang="en-US" sz="1200">
              <a:latin typeface="Arial" pitchFamily="34" charset="0"/>
              <a:ea typeface="MS PGothic"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C971921E-8F49-4D08-8CD2-3A7AAB016D00}" type="slidenum">
              <a:rPr lang="en-US" altLang="en-US" sz="1200">
                <a:latin typeface="Open Sans Light"/>
              </a:rPr>
              <a:pPr defTabSz="422275" fontAlgn="base">
                <a:spcBef>
                  <a:spcPct val="0"/>
                </a:spcBef>
                <a:spcAft>
                  <a:spcPct val="0"/>
                </a:spcAft>
              </a:pPr>
              <a:t>40</a:t>
            </a:fld>
            <a:endParaRPr lang="en-US" altLang="en-US" sz="1200">
              <a:latin typeface="Open Sans Light"/>
            </a:endParaRPr>
          </a:p>
        </p:txBody>
      </p:sp>
      <p:sp>
        <p:nvSpPr>
          <p:cNvPr id="82949" name="Date Placeholder 4"/>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5409640B-7E3B-4A99-9543-C7E6026018CE}" type="datetime3">
              <a:rPr lang="en-AU" altLang="en-US" sz="1200">
                <a:latin typeface="Open Sans Light"/>
              </a:rPr>
              <a:pPr defTabSz="422275" fontAlgn="base">
                <a:spcBef>
                  <a:spcPct val="0"/>
                </a:spcBef>
                <a:spcAft>
                  <a:spcPct val="0"/>
                </a:spcAft>
              </a:pPr>
              <a:t>8 November, 2017</a:t>
            </a:fld>
            <a:endParaRPr lang="en-US" altLang="en-US" sz="1200">
              <a:latin typeface="Open Sans Light"/>
            </a:endParaRPr>
          </a:p>
        </p:txBody>
      </p:sp>
      <p:sp>
        <p:nvSpPr>
          <p:cNvPr id="82950" name="Footer Placeholder 5"/>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r>
              <a:rPr lang="en-US" altLang="en-US" sz="1200">
                <a:latin typeface="Open Sans Light"/>
              </a:rPr>
              <a:t>Centre for Excellence in Child and Family Welfare ABN: 24 629 376 672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spcAft>
                <a:spcPts val="600"/>
              </a:spcAft>
            </a:pPr>
            <a:endParaRPr lang="en-AU" altLang="en-US" smtClean="0">
              <a:solidFill>
                <a:srgbClr val="000000"/>
              </a:solidFill>
              <a:latin typeface="Calibri" pitchFamily="34" charset="0"/>
              <a:ea typeface="Geneva"/>
              <a:cs typeface="Geneva"/>
            </a:endParaRPr>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F82CBD9C-B992-4D92-9F8C-2B67234678B6}" type="slidenum">
              <a:rPr lang="en-US" altLang="en-US" sz="1200">
                <a:latin typeface="Arial" pitchFamily="34" charset="0"/>
                <a:ea typeface="MS PGothic" pitchFamily="34" charset="-128"/>
              </a:rPr>
              <a:pPr defTabSz="422275" fontAlgn="base">
                <a:spcBef>
                  <a:spcPct val="0"/>
                </a:spcBef>
                <a:spcAft>
                  <a:spcPct val="0"/>
                </a:spcAft>
              </a:pPr>
              <a:t>6</a:t>
            </a:fld>
            <a:endParaRPr lang="en-US" altLang="en-US" sz="1200">
              <a:latin typeface="Arial" pitchFamily="34" charset="0"/>
              <a:ea typeface="MS PGothic"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spcAft>
                <a:spcPts val="600"/>
              </a:spcAft>
            </a:pPr>
            <a:endParaRPr lang="en-AU" altLang="en-US" smtClean="0">
              <a:solidFill>
                <a:srgbClr val="000000"/>
              </a:solidFill>
              <a:latin typeface="Calibri" pitchFamily="34" charset="0"/>
              <a:ea typeface="Geneva"/>
              <a:cs typeface="Geneva"/>
            </a:endParaRPr>
          </a:p>
          <a:p>
            <a:pPr marL="171450" indent="-171450">
              <a:spcBef>
                <a:spcPct val="0"/>
              </a:spcBef>
            </a:pPr>
            <a:endParaRPr lang="en-AU" altLang="en-US" smtClean="0">
              <a:solidFill>
                <a:srgbClr val="000000"/>
              </a:solidFill>
              <a:latin typeface="Calibri" pitchFamily="34" charset="0"/>
              <a:ea typeface="Geneva"/>
              <a:cs typeface="Geneva"/>
            </a:endParaRPr>
          </a:p>
          <a:p>
            <a:pPr marL="171450" indent="-171450">
              <a:spcBef>
                <a:spcPct val="0"/>
              </a:spcBef>
            </a:pPr>
            <a:endParaRPr lang="en-AU" altLang="en-US" b="1" smtClean="0">
              <a:solidFill>
                <a:srgbClr val="000000"/>
              </a:solidFill>
              <a:latin typeface="Calibri" pitchFamily="34" charset="0"/>
              <a:ea typeface="Geneva"/>
              <a:cs typeface="Geneva"/>
            </a:endParaRPr>
          </a:p>
          <a:p>
            <a:pPr marL="171450" indent="-171450">
              <a:spcBef>
                <a:spcPct val="0"/>
              </a:spcBef>
            </a:pPr>
            <a:endParaRPr lang="en-AU" altLang="en-US" b="1" smtClean="0">
              <a:solidFill>
                <a:srgbClr val="000000"/>
              </a:solidFill>
              <a:latin typeface="Calibri" pitchFamily="34" charset="0"/>
              <a:ea typeface="Geneva"/>
              <a:cs typeface="Geneva"/>
            </a:endParaRPr>
          </a:p>
          <a:p>
            <a:pPr marL="171450" indent="-171450">
              <a:spcBef>
                <a:spcPct val="0"/>
              </a:spcBef>
            </a:pPr>
            <a:endParaRPr lang="en-AU" altLang="en-US" b="1" smtClean="0">
              <a:solidFill>
                <a:srgbClr val="000000"/>
              </a:solidFill>
              <a:latin typeface="Calibri" pitchFamily="34" charset="0"/>
              <a:ea typeface="Geneva"/>
              <a:cs typeface="Geneva"/>
            </a:endParaRPr>
          </a:p>
          <a:p>
            <a:pPr marL="171450" indent="-171450">
              <a:spcBef>
                <a:spcPct val="0"/>
              </a:spcBef>
            </a:pPr>
            <a:endParaRPr lang="en-AU" altLang="en-US" smtClean="0">
              <a:latin typeface="Calibri" pitchFamily="34" charset="0"/>
            </a:endParaRPr>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CA9DC94D-2F2F-4EC9-B9C6-CB1A79499FA5}" type="slidenum">
              <a:rPr lang="en-US" altLang="en-US" sz="1200">
                <a:latin typeface="Arial" pitchFamily="34" charset="0"/>
                <a:ea typeface="MS PGothic" pitchFamily="34" charset="-128"/>
              </a:rPr>
              <a:pPr defTabSz="422275" fontAlgn="base">
                <a:spcBef>
                  <a:spcPct val="0"/>
                </a:spcBef>
                <a:spcAft>
                  <a:spcPct val="0"/>
                </a:spcAft>
              </a:pPr>
              <a:t>8</a:t>
            </a:fld>
            <a:endParaRPr lang="en-US" altLang="en-US" sz="1200">
              <a:latin typeface="Arial" pitchFamily="34" charset="0"/>
              <a:ea typeface="MS PGothic"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spcAft>
                <a:spcPts val="600"/>
              </a:spcAft>
            </a:pPr>
            <a:endParaRPr lang="en-AU" altLang="en-US" smtClean="0">
              <a:solidFill>
                <a:srgbClr val="000000"/>
              </a:solidFill>
              <a:latin typeface="Calibri" pitchFamily="34" charset="0"/>
              <a:ea typeface="Geneva"/>
              <a:cs typeface="Geneva"/>
            </a:endParaRPr>
          </a:p>
          <a:p>
            <a:pPr marL="171450" indent="-171450">
              <a:spcBef>
                <a:spcPct val="0"/>
              </a:spcBef>
            </a:pPr>
            <a:endParaRPr lang="en-AU" altLang="en-US" smtClean="0">
              <a:solidFill>
                <a:srgbClr val="000000"/>
              </a:solidFill>
              <a:latin typeface="Calibri" pitchFamily="34" charset="0"/>
              <a:ea typeface="Geneva"/>
              <a:cs typeface="Geneva"/>
            </a:endParaRPr>
          </a:p>
          <a:p>
            <a:pPr marL="171450" indent="-171450">
              <a:spcBef>
                <a:spcPct val="0"/>
              </a:spcBef>
            </a:pPr>
            <a:endParaRPr lang="en-AU" altLang="en-US" b="1" smtClean="0">
              <a:solidFill>
                <a:srgbClr val="000000"/>
              </a:solidFill>
              <a:latin typeface="Calibri" pitchFamily="34" charset="0"/>
              <a:ea typeface="Geneva"/>
              <a:cs typeface="Geneva"/>
            </a:endParaRPr>
          </a:p>
          <a:p>
            <a:pPr marL="171450" indent="-171450">
              <a:spcBef>
                <a:spcPct val="0"/>
              </a:spcBef>
            </a:pPr>
            <a:endParaRPr lang="en-AU" altLang="en-US" b="1" smtClean="0">
              <a:solidFill>
                <a:srgbClr val="000000"/>
              </a:solidFill>
              <a:latin typeface="Calibri" pitchFamily="34" charset="0"/>
              <a:ea typeface="Geneva"/>
              <a:cs typeface="Geneva"/>
            </a:endParaRPr>
          </a:p>
          <a:p>
            <a:pPr marL="171450" indent="-171450">
              <a:spcBef>
                <a:spcPct val="0"/>
              </a:spcBef>
            </a:pPr>
            <a:endParaRPr lang="en-AU" altLang="en-US" b="1" smtClean="0">
              <a:solidFill>
                <a:srgbClr val="000000"/>
              </a:solidFill>
              <a:latin typeface="Calibri" pitchFamily="34" charset="0"/>
              <a:ea typeface="Geneva"/>
              <a:cs typeface="Geneva"/>
            </a:endParaRPr>
          </a:p>
          <a:p>
            <a:pPr marL="171450" indent="-171450">
              <a:spcBef>
                <a:spcPct val="0"/>
              </a:spcBef>
            </a:pPr>
            <a:endParaRPr lang="en-AU" altLang="en-US" smtClean="0">
              <a:latin typeface="Calibri" pitchFamily="34" charset="0"/>
            </a:endParaRP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CE230D7C-077B-4E61-B4EE-255BC4558079}" type="slidenum">
              <a:rPr lang="en-US" altLang="en-US" sz="1200">
                <a:latin typeface="Arial" pitchFamily="34" charset="0"/>
                <a:ea typeface="MS PGothic" pitchFamily="34" charset="-128"/>
              </a:rPr>
              <a:pPr defTabSz="422275" fontAlgn="base">
                <a:spcBef>
                  <a:spcPct val="0"/>
                </a:spcBef>
                <a:spcAft>
                  <a:spcPct val="0"/>
                </a:spcAft>
              </a:pPr>
              <a:t>10</a:t>
            </a:fld>
            <a:endParaRPr lang="en-US" altLang="en-US" sz="1200">
              <a:latin typeface="Arial" pitchFamily="34" charset="0"/>
              <a:ea typeface="MS PGothic"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spcAft>
                <a:spcPts val="600"/>
              </a:spcAft>
            </a:pPr>
            <a:endParaRPr lang="en-AU" altLang="en-US" smtClean="0">
              <a:solidFill>
                <a:srgbClr val="000000"/>
              </a:solidFill>
              <a:latin typeface="Calibri" pitchFamily="34" charset="0"/>
              <a:ea typeface="Geneva"/>
              <a:cs typeface="Geneva"/>
            </a:endParaRPr>
          </a:p>
          <a:p>
            <a:pPr marL="171450" indent="-171450">
              <a:spcBef>
                <a:spcPct val="0"/>
              </a:spcBef>
            </a:pPr>
            <a:endParaRPr lang="en-AU" altLang="en-US" smtClean="0">
              <a:solidFill>
                <a:srgbClr val="000000"/>
              </a:solidFill>
              <a:latin typeface="Calibri" pitchFamily="34" charset="0"/>
              <a:ea typeface="Geneva"/>
              <a:cs typeface="Geneva"/>
            </a:endParaRPr>
          </a:p>
          <a:p>
            <a:pPr marL="171450" indent="-171450">
              <a:spcBef>
                <a:spcPct val="0"/>
              </a:spcBef>
            </a:pPr>
            <a:endParaRPr lang="en-AU" altLang="en-US" b="1" smtClean="0">
              <a:solidFill>
                <a:srgbClr val="000000"/>
              </a:solidFill>
              <a:latin typeface="Calibri" pitchFamily="34" charset="0"/>
              <a:ea typeface="Geneva"/>
              <a:cs typeface="Geneva"/>
            </a:endParaRPr>
          </a:p>
          <a:p>
            <a:pPr marL="171450" indent="-171450">
              <a:spcBef>
                <a:spcPct val="0"/>
              </a:spcBef>
            </a:pPr>
            <a:endParaRPr lang="en-AU" altLang="en-US" b="1" smtClean="0">
              <a:solidFill>
                <a:srgbClr val="000000"/>
              </a:solidFill>
              <a:latin typeface="Calibri" pitchFamily="34" charset="0"/>
              <a:ea typeface="Geneva"/>
              <a:cs typeface="Geneva"/>
            </a:endParaRPr>
          </a:p>
          <a:p>
            <a:pPr marL="171450" indent="-171450">
              <a:spcBef>
                <a:spcPct val="0"/>
              </a:spcBef>
            </a:pPr>
            <a:endParaRPr lang="en-AU" altLang="en-US" b="1" smtClean="0">
              <a:solidFill>
                <a:srgbClr val="000000"/>
              </a:solidFill>
              <a:latin typeface="Calibri" pitchFamily="34" charset="0"/>
              <a:ea typeface="Geneva"/>
              <a:cs typeface="Geneva"/>
            </a:endParaRPr>
          </a:p>
          <a:p>
            <a:pPr marL="171450" indent="-171450">
              <a:spcBef>
                <a:spcPct val="0"/>
              </a:spcBef>
            </a:pPr>
            <a:endParaRPr lang="en-AU" altLang="en-US" smtClean="0">
              <a:latin typeface="Calibri" pitchFamily="34" charset="0"/>
            </a:endParaRPr>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61389495-F862-4887-87D8-423682A4FA03}" type="slidenum">
              <a:rPr lang="en-US" altLang="en-US" sz="1200">
                <a:latin typeface="Arial" pitchFamily="34" charset="0"/>
                <a:ea typeface="MS PGothic" pitchFamily="34" charset="-128"/>
              </a:rPr>
              <a:pPr defTabSz="422275" fontAlgn="base">
                <a:spcBef>
                  <a:spcPct val="0"/>
                </a:spcBef>
                <a:spcAft>
                  <a:spcPct val="0"/>
                </a:spcAft>
              </a:pPr>
              <a:t>12</a:t>
            </a:fld>
            <a:endParaRPr lang="en-US" altLang="en-US" sz="1200">
              <a:latin typeface="Arial" pitchFamily="34" charset="0"/>
              <a:ea typeface="MS PGothic"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pPr>
            <a:endParaRPr lang="en-AU" altLang="en-US" smtClean="0">
              <a:latin typeface="Calibri" pitchFamily="34" charset="0"/>
            </a:endParaRPr>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88553DFF-0CFC-4C22-8AF9-D4208041328A}" type="slidenum">
              <a:rPr lang="en-US" altLang="en-US" sz="1200">
                <a:latin typeface="Arial" pitchFamily="34" charset="0"/>
                <a:ea typeface="MS PGothic" pitchFamily="34" charset="-128"/>
              </a:rPr>
              <a:pPr defTabSz="422275" fontAlgn="base">
                <a:spcBef>
                  <a:spcPct val="0"/>
                </a:spcBef>
                <a:spcAft>
                  <a:spcPct val="0"/>
                </a:spcAft>
              </a:pPr>
              <a:t>13</a:t>
            </a:fld>
            <a:endParaRPr lang="en-US" altLang="en-US" sz="1200">
              <a:latin typeface="Arial" pitchFamily="34" charset="0"/>
              <a:ea typeface="MS PGothic"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pPr>
            <a:endParaRPr lang="en-US" altLang="en-US" smtClean="0">
              <a:latin typeface="Calibri" pitchFamily="34" charset="0"/>
            </a:endParaRPr>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D6103129-6030-4C3E-9D4B-9CDD2891BDC2}" type="slidenum">
              <a:rPr lang="en-US" altLang="en-US" sz="1200">
                <a:latin typeface="Arial" pitchFamily="34" charset="0"/>
                <a:ea typeface="MS PGothic" pitchFamily="34" charset="-128"/>
              </a:rPr>
              <a:pPr defTabSz="422275" fontAlgn="base">
                <a:spcBef>
                  <a:spcPct val="0"/>
                </a:spcBef>
                <a:spcAft>
                  <a:spcPct val="0"/>
                </a:spcAft>
              </a:pPr>
              <a:t>14</a:t>
            </a:fld>
            <a:endParaRPr lang="en-US" altLang="en-US" sz="1200">
              <a:latin typeface="Arial" pitchFamily="34" charset="0"/>
              <a:ea typeface="MS PGothic"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pPr>
            <a:endParaRPr lang="en-AU" altLang="en-US" smtClean="0">
              <a:latin typeface="Calibri" pitchFamily="34" charset="0"/>
            </a:endParaRPr>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738188" indent="-282575">
              <a:defRPr sz="1700">
                <a:solidFill>
                  <a:schemeClr val="tx1"/>
                </a:solidFill>
                <a:latin typeface="Calibri" pitchFamily="34" charset="0"/>
              </a:defRPr>
            </a:lvl2pPr>
            <a:lvl3pPr marL="1135063" indent="-225425">
              <a:defRPr sz="1700">
                <a:solidFill>
                  <a:schemeClr val="tx1"/>
                </a:solidFill>
                <a:latin typeface="Calibri" pitchFamily="34" charset="0"/>
              </a:defRPr>
            </a:lvl3pPr>
            <a:lvl4pPr marL="1595438" indent="-227013">
              <a:defRPr sz="1700">
                <a:solidFill>
                  <a:schemeClr val="tx1"/>
                </a:solidFill>
                <a:latin typeface="Calibri" pitchFamily="34" charset="0"/>
              </a:defRPr>
            </a:lvl4pPr>
            <a:lvl5pPr marL="2046288" indent="-225425">
              <a:defRPr sz="1700">
                <a:solidFill>
                  <a:schemeClr val="tx1"/>
                </a:solidFill>
                <a:latin typeface="Calibri" pitchFamily="34" charset="0"/>
              </a:defRPr>
            </a:lvl5pPr>
            <a:lvl6pPr marL="2503488" indent="-225425" defTabSz="422275" fontAlgn="base">
              <a:spcBef>
                <a:spcPct val="0"/>
              </a:spcBef>
              <a:spcAft>
                <a:spcPct val="0"/>
              </a:spcAft>
              <a:defRPr sz="1700">
                <a:solidFill>
                  <a:schemeClr val="tx1"/>
                </a:solidFill>
                <a:latin typeface="Calibri" pitchFamily="34" charset="0"/>
              </a:defRPr>
            </a:lvl6pPr>
            <a:lvl7pPr marL="2960688" indent="-225425" defTabSz="422275" fontAlgn="base">
              <a:spcBef>
                <a:spcPct val="0"/>
              </a:spcBef>
              <a:spcAft>
                <a:spcPct val="0"/>
              </a:spcAft>
              <a:defRPr sz="1700">
                <a:solidFill>
                  <a:schemeClr val="tx1"/>
                </a:solidFill>
                <a:latin typeface="Calibri" pitchFamily="34" charset="0"/>
              </a:defRPr>
            </a:lvl7pPr>
            <a:lvl8pPr marL="3417888" indent="-225425" defTabSz="422275" fontAlgn="base">
              <a:spcBef>
                <a:spcPct val="0"/>
              </a:spcBef>
              <a:spcAft>
                <a:spcPct val="0"/>
              </a:spcAft>
              <a:defRPr sz="1700">
                <a:solidFill>
                  <a:schemeClr val="tx1"/>
                </a:solidFill>
                <a:latin typeface="Calibri" pitchFamily="34" charset="0"/>
              </a:defRPr>
            </a:lvl8pPr>
            <a:lvl9pPr marL="3875088" indent="-225425" defTabSz="422275" fontAlgn="base">
              <a:spcBef>
                <a:spcPct val="0"/>
              </a:spcBef>
              <a:spcAft>
                <a:spcPct val="0"/>
              </a:spcAft>
              <a:defRPr sz="1700">
                <a:solidFill>
                  <a:schemeClr val="tx1"/>
                </a:solidFill>
                <a:latin typeface="Calibri" pitchFamily="34" charset="0"/>
              </a:defRPr>
            </a:lvl9pPr>
          </a:lstStyle>
          <a:p>
            <a:pPr defTabSz="422275" fontAlgn="base">
              <a:spcBef>
                <a:spcPct val="0"/>
              </a:spcBef>
              <a:spcAft>
                <a:spcPct val="0"/>
              </a:spcAft>
            </a:pPr>
            <a:fld id="{8AD90256-E516-4360-A236-3E9F671A82E4}" type="slidenum">
              <a:rPr lang="en-US" altLang="en-US" sz="1200">
                <a:latin typeface="Arial" pitchFamily="34" charset="0"/>
                <a:ea typeface="MS PGothic" pitchFamily="34" charset="-128"/>
              </a:rPr>
              <a:pPr defTabSz="422275" fontAlgn="base">
                <a:spcBef>
                  <a:spcPct val="0"/>
                </a:spcBef>
                <a:spcAft>
                  <a:spcPct val="0"/>
                </a:spcAft>
              </a:pPr>
              <a:t>16</a:t>
            </a:fld>
            <a:endParaRPr lang="en-US" altLang="en-US" sz="1200">
              <a:latin typeface="Arial" pitchFamily="34" charset="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5" name="Rectangle 4"/>
          <p:cNvSpPr/>
          <p:nvPr userDrawn="1"/>
        </p:nvSpPr>
        <p:spPr>
          <a:xfrm>
            <a:off x="-34925" y="2476500"/>
            <a:ext cx="9213850" cy="11096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35561" tIns="17781" rIns="35561" bIns="17781" anchor="ctr"/>
          <a:lstStyle/>
          <a:p>
            <a:pPr algn="ctr" defTabSz="422907" fontAlgn="auto">
              <a:spcBef>
                <a:spcPts val="0"/>
              </a:spcBef>
              <a:spcAft>
                <a:spcPts val="0"/>
              </a:spcAft>
              <a:defRPr/>
            </a:pPr>
            <a:endParaRPr lang="en-US" dirty="0">
              <a:latin typeface="Open Sans Light"/>
            </a:endParaRPr>
          </a:p>
        </p:txBody>
      </p:sp>
      <p:sp>
        <p:nvSpPr>
          <p:cNvPr id="7" name="Rectangle 6"/>
          <p:cNvSpPr/>
          <p:nvPr userDrawn="1"/>
        </p:nvSpPr>
        <p:spPr>
          <a:xfrm>
            <a:off x="0" y="0"/>
            <a:ext cx="9178925" cy="24765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35561" tIns="17781" rIns="35561" bIns="17781" anchor="ctr"/>
          <a:lstStyle/>
          <a:p>
            <a:pPr algn="ctr" defTabSz="422907" fontAlgn="auto">
              <a:spcBef>
                <a:spcPts val="0"/>
              </a:spcBef>
              <a:spcAft>
                <a:spcPts val="0"/>
              </a:spcAft>
              <a:defRPr/>
            </a:pPr>
            <a:endParaRPr lang="en-US" dirty="0">
              <a:latin typeface="Open Sans Light"/>
            </a:endParaRPr>
          </a:p>
        </p:txBody>
      </p:sp>
      <p:pic>
        <p:nvPicPr>
          <p:cNvPr id="8" name="Picture 7" descr="CFECFW_logo_white_MSW"/>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32563" y="401638"/>
            <a:ext cx="1997075"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9" name="Group 8"/>
          <p:cNvGrpSpPr>
            <a:grpSpLocks/>
          </p:cNvGrpSpPr>
          <p:nvPr userDrawn="1"/>
        </p:nvGrpSpPr>
        <p:grpSpPr bwMode="auto">
          <a:xfrm>
            <a:off x="-9525" y="3556000"/>
            <a:ext cx="9178925" cy="203200"/>
            <a:chOff x="-46412" y="2333863"/>
            <a:chExt cx="24310670" cy="630000"/>
          </a:xfrm>
        </p:grpSpPr>
        <p:sp>
          <p:nvSpPr>
            <p:cNvPr id="10" name="Rectangle 9"/>
            <p:cNvSpPr/>
            <p:nvPr userDrawn="1"/>
          </p:nvSpPr>
          <p:spPr>
            <a:xfrm>
              <a:off x="9670289" y="2333863"/>
              <a:ext cx="2447044" cy="63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1" name="Rectangle 10"/>
            <p:cNvSpPr/>
            <p:nvPr userDrawn="1"/>
          </p:nvSpPr>
          <p:spPr>
            <a:xfrm>
              <a:off x="-46412" y="2333863"/>
              <a:ext cx="2447044" cy="630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2" name="Rectangle 11"/>
            <p:cNvSpPr/>
            <p:nvPr userDrawn="1"/>
          </p:nvSpPr>
          <p:spPr>
            <a:xfrm>
              <a:off x="2383814" y="2333863"/>
              <a:ext cx="2447044" cy="630000"/>
            </a:xfrm>
            <a:prstGeom prst="rect">
              <a:avLst/>
            </a:prstGeom>
            <a:solidFill>
              <a:srgbClr val="F6B97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3" name="Rectangle 12"/>
            <p:cNvSpPr/>
            <p:nvPr userDrawn="1"/>
          </p:nvSpPr>
          <p:spPr>
            <a:xfrm>
              <a:off x="4814040" y="2333863"/>
              <a:ext cx="2447044" cy="630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4" name="Rectangle 13"/>
            <p:cNvSpPr/>
            <p:nvPr userDrawn="1"/>
          </p:nvSpPr>
          <p:spPr>
            <a:xfrm>
              <a:off x="7240063" y="2333863"/>
              <a:ext cx="2447044" cy="63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5" name="Rectangle 14"/>
            <p:cNvSpPr/>
            <p:nvPr userDrawn="1"/>
          </p:nvSpPr>
          <p:spPr>
            <a:xfrm>
              <a:off x="21817214" y="2333863"/>
              <a:ext cx="2447044" cy="630000"/>
            </a:xfrm>
            <a:prstGeom prst="rect">
              <a:avLst/>
            </a:prstGeom>
            <a:solidFill>
              <a:srgbClr val="F29E1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6" name="Rectangle 15"/>
            <p:cNvSpPr/>
            <p:nvPr userDrawn="1"/>
          </p:nvSpPr>
          <p:spPr>
            <a:xfrm>
              <a:off x="12100515" y="2333863"/>
              <a:ext cx="2447044" cy="630000"/>
            </a:xfrm>
            <a:prstGeom prst="rect">
              <a:avLst/>
            </a:prstGeom>
            <a:solidFill>
              <a:srgbClr val="0D75B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7" name="Rectangle 16"/>
            <p:cNvSpPr/>
            <p:nvPr userDrawn="1"/>
          </p:nvSpPr>
          <p:spPr>
            <a:xfrm>
              <a:off x="14530741" y="2333863"/>
              <a:ext cx="2447044" cy="63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8" name="Rectangle 17"/>
            <p:cNvSpPr/>
            <p:nvPr userDrawn="1"/>
          </p:nvSpPr>
          <p:spPr>
            <a:xfrm>
              <a:off x="16956762" y="2333863"/>
              <a:ext cx="2447044" cy="63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9" name="Rectangle 18"/>
            <p:cNvSpPr/>
            <p:nvPr userDrawn="1"/>
          </p:nvSpPr>
          <p:spPr>
            <a:xfrm>
              <a:off x="19386988" y="2333863"/>
              <a:ext cx="2447044" cy="630000"/>
            </a:xfrm>
            <a:prstGeom prst="rect">
              <a:avLst/>
            </a:prstGeom>
            <a:solidFill>
              <a:srgbClr val="FDCD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grpSp>
      <p:sp>
        <p:nvSpPr>
          <p:cNvPr id="2" name="Title 1"/>
          <p:cNvSpPr>
            <a:spLocks noGrp="1"/>
          </p:cNvSpPr>
          <p:nvPr>
            <p:ph type="ctrTitle"/>
          </p:nvPr>
        </p:nvSpPr>
        <p:spPr>
          <a:xfrm>
            <a:off x="607735" y="1534966"/>
            <a:ext cx="7908887" cy="684578"/>
          </a:xfrm>
        </p:spPr>
        <p:txBody>
          <a:bodyPr/>
          <a:lstStyle>
            <a:lvl1pPr algn="l">
              <a:defRPr sz="3400">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07735" y="2762250"/>
            <a:ext cx="6400800" cy="641899"/>
          </a:xfrm>
          <a:prstGeom prst="rect">
            <a:avLst/>
          </a:prstGeom>
        </p:spPr>
        <p:txBody>
          <a:bodyPr>
            <a:normAutofit/>
          </a:bodyPr>
          <a:lstStyle>
            <a:lvl1pPr marL="0" indent="0" algn="l">
              <a:lnSpc>
                <a:spcPct val="120000"/>
              </a:lnSpc>
              <a:buNone/>
              <a:defRPr sz="1800">
                <a:solidFill>
                  <a:schemeClr val="bg1"/>
                </a:solidFill>
              </a:defRPr>
            </a:lvl1pPr>
            <a:lvl2pPr marL="422907" indent="0" algn="ctr">
              <a:buNone/>
              <a:defRPr>
                <a:solidFill>
                  <a:schemeClr val="tx1">
                    <a:tint val="75000"/>
                  </a:schemeClr>
                </a:solidFill>
              </a:defRPr>
            </a:lvl2pPr>
            <a:lvl3pPr marL="845814" indent="0" algn="ctr">
              <a:buNone/>
              <a:defRPr>
                <a:solidFill>
                  <a:schemeClr val="tx1">
                    <a:tint val="75000"/>
                  </a:schemeClr>
                </a:solidFill>
              </a:defRPr>
            </a:lvl3pPr>
            <a:lvl4pPr marL="1268723" indent="0" algn="ctr">
              <a:buNone/>
              <a:defRPr>
                <a:solidFill>
                  <a:schemeClr val="tx1">
                    <a:tint val="75000"/>
                  </a:schemeClr>
                </a:solidFill>
              </a:defRPr>
            </a:lvl4pPr>
            <a:lvl5pPr marL="1691629" indent="0" algn="ctr">
              <a:buNone/>
              <a:defRPr>
                <a:solidFill>
                  <a:schemeClr val="tx1">
                    <a:tint val="75000"/>
                  </a:schemeClr>
                </a:solidFill>
              </a:defRPr>
            </a:lvl5pPr>
            <a:lvl6pPr marL="2114537" indent="0" algn="ctr">
              <a:buNone/>
              <a:defRPr>
                <a:solidFill>
                  <a:schemeClr val="tx1">
                    <a:tint val="75000"/>
                  </a:schemeClr>
                </a:solidFill>
              </a:defRPr>
            </a:lvl6pPr>
            <a:lvl7pPr marL="2537445" indent="0" algn="ctr">
              <a:buNone/>
              <a:defRPr>
                <a:solidFill>
                  <a:schemeClr val="tx1">
                    <a:tint val="75000"/>
                  </a:schemeClr>
                </a:solidFill>
              </a:defRPr>
            </a:lvl7pPr>
            <a:lvl8pPr marL="2960352" indent="0" algn="ctr">
              <a:buNone/>
              <a:defRPr>
                <a:solidFill>
                  <a:schemeClr val="tx1">
                    <a:tint val="75000"/>
                  </a:schemeClr>
                </a:solidFill>
              </a:defRPr>
            </a:lvl8pPr>
            <a:lvl9pPr marL="3383258" indent="0" algn="ctr">
              <a:buNone/>
              <a:defRPr>
                <a:solidFill>
                  <a:schemeClr val="tx1">
                    <a:tint val="75000"/>
                  </a:schemeClr>
                </a:solidFill>
              </a:defRPr>
            </a:lvl9pPr>
          </a:lstStyle>
          <a:p>
            <a:r>
              <a:rPr lang="en-US" dirty="0" smtClean="0"/>
              <a:t>Click to edit Master subtitle style</a:t>
            </a:r>
            <a:endParaRPr lang="en-US" dirty="0"/>
          </a:p>
        </p:txBody>
      </p:sp>
      <p:sp>
        <p:nvSpPr>
          <p:cNvPr id="6" name="Picture Placeholder 5"/>
          <p:cNvSpPr>
            <a:spLocks noGrp="1"/>
          </p:cNvSpPr>
          <p:nvPr>
            <p:ph type="pic" sz="quarter" idx="10"/>
          </p:nvPr>
        </p:nvSpPr>
        <p:spPr>
          <a:xfrm>
            <a:off x="592138" y="4064000"/>
            <a:ext cx="1957387" cy="582613"/>
          </a:xfrm>
        </p:spPr>
        <p:txBody>
          <a:bodyPr rtlCol="0">
            <a:normAutofit/>
          </a:bodyPr>
          <a:lstStyle>
            <a:lvl1pPr>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4212360613"/>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reaks">
    <p:spTree>
      <p:nvGrpSpPr>
        <p:cNvPr id="1" name=""/>
        <p:cNvGrpSpPr/>
        <p:nvPr/>
      </p:nvGrpSpPr>
      <p:grpSpPr>
        <a:xfrm>
          <a:off x="0" y="0"/>
          <a:ext cx="0" cy="0"/>
          <a:chOff x="0" y="0"/>
          <a:chExt cx="0" cy="0"/>
        </a:xfrm>
      </p:grpSpPr>
    </p:spTree>
    <p:extLst>
      <p:ext uri="{BB962C8B-B14F-4D97-AF65-F5344CB8AC3E}">
        <p14:creationId xmlns:p14="http://schemas.microsoft.com/office/powerpoint/2010/main" val="649307986"/>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ur Team">
    <p:spTree>
      <p:nvGrpSpPr>
        <p:cNvPr id="1" name=""/>
        <p:cNvGrpSpPr/>
        <p:nvPr/>
      </p:nvGrpSpPr>
      <p:grpSpPr>
        <a:xfrm>
          <a:off x="0" y="0"/>
          <a:ext cx="0" cy="0"/>
          <a:chOff x="0" y="0"/>
          <a:chExt cx="0" cy="0"/>
        </a:xfrm>
      </p:grpSpPr>
      <p:sp>
        <p:nvSpPr>
          <p:cNvPr id="2" name="Subtitle 2"/>
          <p:cNvSpPr txBox="1">
            <a:spLocks/>
          </p:cNvSpPr>
          <p:nvPr userDrawn="1"/>
        </p:nvSpPr>
        <p:spPr>
          <a:xfrm>
            <a:off x="700088" y="554038"/>
            <a:ext cx="7743825" cy="315912"/>
          </a:xfrm>
          <a:prstGeom prst="rect">
            <a:avLst/>
          </a:prstGeom>
        </p:spPr>
        <p:txBody>
          <a:bodyPr lIns="84582" tIns="42291" rIns="84582" bIns="42291">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1200" dirty="0"/>
          </a:p>
        </p:txBody>
      </p:sp>
      <p:sp>
        <p:nvSpPr>
          <p:cNvPr id="3" name="Subtitle 2"/>
          <p:cNvSpPr txBox="1">
            <a:spLocks/>
          </p:cNvSpPr>
          <p:nvPr userDrawn="1"/>
        </p:nvSpPr>
        <p:spPr>
          <a:xfrm>
            <a:off x="700088" y="554038"/>
            <a:ext cx="7743825" cy="315912"/>
          </a:xfrm>
          <a:prstGeom prst="rect">
            <a:avLst/>
          </a:prstGeom>
        </p:spPr>
        <p:txBody>
          <a:bodyPr lIns="84582" tIns="42291" rIns="84582" bIns="42291">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1200" dirty="0"/>
          </a:p>
        </p:txBody>
      </p:sp>
    </p:spTree>
    <p:extLst>
      <p:ext uri="{BB962C8B-B14F-4D97-AF65-F5344CB8AC3E}">
        <p14:creationId xmlns:p14="http://schemas.microsoft.com/office/powerpoint/2010/main" val="4132173404"/>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S No Color">
    <p:spTree>
      <p:nvGrpSpPr>
        <p:cNvPr id="1" name=""/>
        <p:cNvGrpSpPr/>
        <p:nvPr/>
      </p:nvGrpSpPr>
      <p:grpSpPr>
        <a:xfrm>
          <a:off x="0" y="0"/>
          <a:ext cx="0" cy="0"/>
          <a:chOff x="0" y="0"/>
          <a:chExt cx="0" cy="0"/>
        </a:xfrm>
      </p:grpSpPr>
      <p:sp>
        <p:nvSpPr>
          <p:cNvPr id="2" name="Subtitle 2"/>
          <p:cNvSpPr txBox="1">
            <a:spLocks/>
          </p:cNvSpPr>
          <p:nvPr userDrawn="1"/>
        </p:nvSpPr>
        <p:spPr>
          <a:xfrm>
            <a:off x="700088" y="554038"/>
            <a:ext cx="7743825" cy="315912"/>
          </a:xfrm>
          <a:prstGeom prst="rect">
            <a:avLst/>
          </a:prstGeom>
        </p:spPr>
        <p:txBody>
          <a:bodyPr lIns="84582" tIns="42291" rIns="84582" bIns="42291">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1200" dirty="0"/>
          </a:p>
        </p:txBody>
      </p:sp>
      <p:sp>
        <p:nvSpPr>
          <p:cNvPr id="3" name="Subtitle 2"/>
          <p:cNvSpPr txBox="1">
            <a:spLocks/>
          </p:cNvSpPr>
          <p:nvPr userDrawn="1"/>
        </p:nvSpPr>
        <p:spPr>
          <a:xfrm>
            <a:off x="700088" y="554038"/>
            <a:ext cx="7743825" cy="315912"/>
          </a:xfrm>
          <a:prstGeom prst="rect">
            <a:avLst/>
          </a:prstGeom>
        </p:spPr>
        <p:txBody>
          <a:bodyPr lIns="84582" tIns="42291" rIns="84582" bIns="42291">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1200" dirty="0"/>
          </a:p>
        </p:txBody>
      </p:sp>
    </p:spTree>
    <p:extLst>
      <p:ext uri="{BB962C8B-B14F-4D97-AF65-F5344CB8AC3E}">
        <p14:creationId xmlns:p14="http://schemas.microsoft.com/office/powerpoint/2010/main" val="3634915074"/>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Phone 6">
    <p:spTree>
      <p:nvGrpSpPr>
        <p:cNvPr id="1" name=""/>
        <p:cNvGrpSpPr/>
        <p:nvPr/>
      </p:nvGrpSpPr>
      <p:grpSpPr>
        <a:xfrm>
          <a:off x="0" y="0"/>
          <a:ext cx="0" cy="0"/>
          <a:chOff x="0" y="0"/>
          <a:chExt cx="0" cy="0"/>
        </a:xfrm>
      </p:grpSpPr>
      <p:sp>
        <p:nvSpPr>
          <p:cNvPr id="4" name="Subtitle 2"/>
          <p:cNvSpPr txBox="1">
            <a:spLocks/>
          </p:cNvSpPr>
          <p:nvPr userDrawn="1"/>
        </p:nvSpPr>
        <p:spPr>
          <a:xfrm>
            <a:off x="700088" y="554038"/>
            <a:ext cx="7743825" cy="315912"/>
          </a:xfrm>
          <a:prstGeom prst="rect">
            <a:avLst/>
          </a:prstGeom>
        </p:spPr>
        <p:txBody>
          <a:bodyPr lIns="84582" tIns="42291" rIns="84582" bIns="42291">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1200" dirty="0"/>
          </a:p>
        </p:txBody>
      </p:sp>
      <p:sp>
        <p:nvSpPr>
          <p:cNvPr id="5" name="Subtitle 2"/>
          <p:cNvSpPr txBox="1">
            <a:spLocks/>
          </p:cNvSpPr>
          <p:nvPr userDrawn="1"/>
        </p:nvSpPr>
        <p:spPr>
          <a:xfrm>
            <a:off x="700088" y="554038"/>
            <a:ext cx="7743825" cy="315912"/>
          </a:xfrm>
          <a:prstGeom prst="rect">
            <a:avLst/>
          </a:prstGeom>
        </p:spPr>
        <p:txBody>
          <a:bodyPr lIns="84582" tIns="42291" rIns="84582" bIns="42291">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1200" dirty="0"/>
          </a:p>
        </p:txBody>
      </p:sp>
      <p:sp>
        <p:nvSpPr>
          <p:cNvPr id="3" name="Picture Placeholder 2"/>
          <p:cNvSpPr>
            <a:spLocks noGrp="1"/>
          </p:cNvSpPr>
          <p:nvPr>
            <p:ph type="pic" sz="quarter" idx="13"/>
          </p:nvPr>
        </p:nvSpPr>
        <p:spPr>
          <a:xfrm>
            <a:off x="699401" y="990600"/>
            <a:ext cx="1833919" cy="3247048"/>
          </a:xfrm>
          <a:prstGeom prst="rect">
            <a:avLst/>
          </a:prstGeom>
        </p:spPr>
        <p:txBody>
          <a:bodyPr rtlCol="0">
            <a:normAutofit/>
          </a:bodyPr>
          <a:lstStyle/>
          <a:p>
            <a:pPr lvl="0"/>
            <a:endParaRPr lang="en-US" noProof="0"/>
          </a:p>
        </p:txBody>
      </p:sp>
    </p:spTree>
    <p:extLst>
      <p:ext uri="{BB962C8B-B14F-4D97-AF65-F5344CB8AC3E}">
        <p14:creationId xmlns:p14="http://schemas.microsoft.com/office/powerpoint/2010/main" val="3423619555"/>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ortfolio 1">
    <p:spTree>
      <p:nvGrpSpPr>
        <p:cNvPr id="1" name=""/>
        <p:cNvGrpSpPr/>
        <p:nvPr/>
      </p:nvGrpSpPr>
      <p:grpSpPr>
        <a:xfrm>
          <a:off x="0" y="0"/>
          <a:ext cx="0" cy="0"/>
          <a:chOff x="0" y="0"/>
          <a:chExt cx="0" cy="0"/>
        </a:xfrm>
      </p:grpSpPr>
      <p:sp>
        <p:nvSpPr>
          <p:cNvPr id="14" name="Picture Placeholder 13"/>
          <p:cNvSpPr>
            <a:spLocks noGrp="1"/>
          </p:cNvSpPr>
          <p:nvPr>
            <p:ph type="pic" sz="quarter" idx="10"/>
          </p:nvPr>
        </p:nvSpPr>
        <p:spPr>
          <a:xfrm>
            <a:off x="1358687" y="1292673"/>
            <a:ext cx="1768475" cy="1766888"/>
          </a:xfrm>
          <a:prstGeom prst="ellipse">
            <a:avLst/>
          </a:prstGeom>
        </p:spPr>
        <p:txBody>
          <a:bodyPr rtlCol="0">
            <a:normAutofit/>
          </a:bodyPr>
          <a:lstStyle/>
          <a:p>
            <a:pPr lvl="0"/>
            <a:endParaRPr lang="en-US" noProof="0"/>
          </a:p>
        </p:txBody>
      </p:sp>
      <p:sp>
        <p:nvSpPr>
          <p:cNvPr id="15" name="Picture Placeholder 13"/>
          <p:cNvSpPr>
            <a:spLocks noGrp="1"/>
          </p:cNvSpPr>
          <p:nvPr>
            <p:ph type="pic" sz="quarter" idx="11"/>
          </p:nvPr>
        </p:nvSpPr>
        <p:spPr>
          <a:xfrm>
            <a:off x="3686551" y="1292673"/>
            <a:ext cx="1768475" cy="1766888"/>
          </a:xfrm>
          <a:prstGeom prst="ellipse">
            <a:avLst/>
          </a:prstGeom>
        </p:spPr>
        <p:txBody>
          <a:bodyPr rtlCol="0">
            <a:normAutofit/>
          </a:bodyPr>
          <a:lstStyle/>
          <a:p>
            <a:pPr lvl="0"/>
            <a:endParaRPr lang="en-US" noProof="0"/>
          </a:p>
        </p:txBody>
      </p:sp>
      <p:sp>
        <p:nvSpPr>
          <p:cNvPr id="17" name="Picture Placeholder 13"/>
          <p:cNvSpPr>
            <a:spLocks noGrp="1"/>
          </p:cNvSpPr>
          <p:nvPr>
            <p:ph type="pic" sz="quarter" idx="12"/>
          </p:nvPr>
        </p:nvSpPr>
        <p:spPr>
          <a:xfrm>
            <a:off x="6014417" y="1292673"/>
            <a:ext cx="1768475" cy="1766888"/>
          </a:xfrm>
          <a:prstGeom prst="ellipse">
            <a:avLst/>
          </a:prstGeom>
        </p:spPr>
        <p:txBody>
          <a:bodyPr rtlCol="0">
            <a:normAutofit/>
          </a:bodyPr>
          <a:lstStyle/>
          <a:p>
            <a:pPr lvl="0"/>
            <a:endParaRPr lang="en-US" noProof="0"/>
          </a:p>
        </p:txBody>
      </p:sp>
      <p:sp>
        <p:nvSpPr>
          <p:cNvPr id="13" name="Picture Placeholder 13"/>
          <p:cNvSpPr>
            <a:spLocks noGrp="1"/>
          </p:cNvSpPr>
          <p:nvPr>
            <p:ph type="pic" sz="quarter" idx="13"/>
          </p:nvPr>
        </p:nvSpPr>
        <p:spPr>
          <a:xfrm>
            <a:off x="2556116" y="2877152"/>
            <a:ext cx="1768475" cy="1766888"/>
          </a:xfrm>
          <a:prstGeom prst="ellipse">
            <a:avLst/>
          </a:prstGeom>
        </p:spPr>
        <p:txBody>
          <a:bodyPr rtlCol="0">
            <a:normAutofit/>
          </a:bodyPr>
          <a:lstStyle/>
          <a:p>
            <a:pPr lvl="0"/>
            <a:endParaRPr lang="en-US" noProof="0"/>
          </a:p>
        </p:txBody>
      </p:sp>
      <p:sp>
        <p:nvSpPr>
          <p:cNvPr id="16" name="Picture Placeholder 13"/>
          <p:cNvSpPr>
            <a:spLocks noGrp="1"/>
          </p:cNvSpPr>
          <p:nvPr>
            <p:ph type="pic" sz="quarter" idx="14"/>
          </p:nvPr>
        </p:nvSpPr>
        <p:spPr>
          <a:xfrm>
            <a:off x="4883981" y="2877152"/>
            <a:ext cx="1768475" cy="1766888"/>
          </a:xfrm>
          <a:prstGeom prst="ellipse">
            <a:avLst/>
          </a:prstGeom>
        </p:spPr>
        <p:txBody>
          <a:bodyPr rtlCol="0">
            <a:normAutofit/>
          </a:bodyPr>
          <a:lstStyle/>
          <a:p>
            <a:pPr lvl="0"/>
            <a:endParaRPr lang="en-US" noProof="0"/>
          </a:p>
        </p:txBody>
      </p:sp>
      <p:sp>
        <p:nvSpPr>
          <p:cNvPr id="7" name="Slide Number Placeholder 5"/>
          <p:cNvSpPr>
            <a:spLocks noGrp="1"/>
          </p:cNvSpPr>
          <p:nvPr>
            <p:ph type="sldNum" sz="quarter" idx="15"/>
          </p:nvPr>
        </p:nvSpPr>
        <p:spPr>
          <a:xfrm>
            <a:off x="8589963" y="144463"/>
            <a:ext cx="309562" cy="266700"/>
          </a:xfrm>
          <a:solidFill>
            <a:schemeClr val="bg2"/>
          </a:solidFill>
        </p:spPr>
        <p:txBody>
          <a:bodyPr/>
          <a:lstStyle>
            <a:lvl1pPr algn="ctr">
              <a:defRPr sz="800" smtClean="0">
                <a:ln>
                  <a:noFill/>
                </a:ln>
                <a:solidFill>
                  <a:schemeClr val="bg1"/>
                </a:solidFill>
                <a:latin typeface="Open Sans"/>
                <a:cs typeface="Open Sans"/>
              </a:defRPr>
            </a:lvl1pPr>
          </a:lstStyle>
          <a:p>
            <a:pPr>
              <a:defRPr/>
            </a:pPr>
            <a:fld id="{E5E6BEE0-8FA8-4C67-8A4C-9B5DFEE71FA0}" type="slidenum">
              <a:rPr lang="en-US"/>
              <a:pPr>
                <a:defRPr/>
              </a:pPr>
              <a:t>‹#›</a:t>
            </a:fld>
            <a:endParaRPr lang="en-US"/>
          </a:p>
        </p:txBody>
      </p:sp>
    </p:spTree>
    <p:extLst>
      <p:ext uri="{BB962C8B-B14F-4D97-AF65-F5344CB8AC3E}">
        <p14:creationId xmlns:p14="http://schemas.microsoft.com/office/powerpoint/2010/main" val="611566717"/>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ortfolio 2">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0056509"/>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ortfolio 3">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5163756"/>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One Project Samp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98121"/>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897782"/>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Phone 6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5981530"/>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claimer">
    <p:bg>
      <p:bgPr>
        <a:solidFill>
          <a:schemeClr val="tx2"/>
        </a:solidFill>
        <a:effectLst/>
      </p:bgPr>
    </p:bg>
    <p:spTree>
      <p:nvGrpSpPr>
        <p:cNvPr id="1" name=""/>
        <p:cNvGrpSpPr/>
        <p:nvPr/>
      </p:nvGrpSpPr>
      <p:grpSpPr>
        <a:xfrm>
          <a:off x="0" y="0"/>
          <a:ext cx="0" cy="0"/>
          <a:chOff x="0" y="0"/>
          <a:chExt cx="0" cy="0"/>
        </a:xfrm>
      </p:grpSpPr>
      <p:sp>
        <p:nvSpPr>
          <p:cNvPr id="2" name="Subtitle 2"/>
          <p:cNvSpPr txBox="1">
            <a:spLocks/>
          </p:cNvSpPr>
          <p:nvPr userDrawn="1"/>
        </p:nvSpPr>
        <p:spPr>
          <a:xfrm>
            <a:off x="700088" y="554038"/>
            <a:ext cx="7743825" cy="315912"/>
          </a:xfrm>
          <a:prstGeom prst="rect">
            <a:avLst/>
          </a:prstGeom>
        </p:spPr>
        <p:txBody>
          <a:bodyPr lIns="84582" tIns="42291" rIns="84582" bIns="42291">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1200" dirty="0"/>
          </a:p>
        </p:txBody>
      </p:sp>
      <p:sp>
        <p:nvSpPr>
          <p:cNvPr id="3" name="Subtitle 2"/>
          <p:cNvSpPr txBox="1">
            <a:spLocks/>
          </p:cNvSpPr>
          <p:nvPr userDrawn="1"/>
        </p:nvSpPr>
        <p:spPr>
          <a:xfrm>
            <a:off x="700088" y="554038"/>
            <a:ext cx="7743825" cy="315912"/>
          </a:xfrm>
          <a:prstGeom prst="rect">
            <a:avLst/>
          </a:prstGeom>
        </p:spPr>
        <p:txBody>
          <a:bodyPr lIns="84582" tIns="42291" rIns="84582" bIns="42291">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1200" dirty="0"/>
          </a:p>
        </p:txBody>
      </p:sp>
      <p:sp>
        <p:nvSpPr>
          <p:cNvPr id="4" name="TextBox 7"/>
          <p:cNvSpPr txBox="1">
            <a:spLocks noChangeArrowheads="1"/>
          </p:cNvSpPr>
          <p:nvPr userDrawn="1"/>
        </p:nvSpPr>
        <p:spPr bwMode="auto">
          <a:xfrm>
            <a:off x="608013" y="479425"/>
            <a:ext cx="6376987" cy="4246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a:spcBef>
                <a:spcPts val="600"/>
              </a:spcBef>
              <a:spcAft>
                <a:spcPts val="600"/>
              </a:spcAft>
            </a:pPr>
            <a:r>
              <a:rPr lang="en-US" altLang="en-US" sz="1200" b="1">
                <a:solidFill>
                  <a:srgbClr val="FFFFFF"/>
                </a:solidFill>
              </a:rPr>
              <a:t>Disclaimer: </a:t>
            </a:r>
            <a:r>
              <a:rPr lang="en-US" altLang="en-US" sz="1200">
                <a:solidFill>
                  <a:srgbClr val="FFFFFF"/>
                </a:solidFill>
              </a:rPr>
              <a:t>This guide provides general information only. It is intended to help a broad range of organisations become more child safe. Each organisation will need to tailor this information to meet its own specific needs, consistent with its duty of care. While all care has been taken in the production of this guide, it is not intended to be legal advice. Because legislation and legal requirements change over time, organisations should confirm the legal requirements that apply to them and seek legal advice about their specific situation. </a:t>
            </a:r>
            <a:endParaRPr lang="en-AU" altLang="en-US" sz="1200">
              <a:solidFill>
                <a:srgbClr val="FFFFFF"/>
              </a:solidFill>
            </a:endParaRPr>
          </a:p>
          <a:p>
            <a:pPr>
              <a:spcBef>
                <a:spcPts val="600"/>
              </a:spcBef>
              <a:spcAft>
                <a:spcPts val="600"/>
              </a:spcAft>
            </a:pPr>
            <a:r>
              <a:rPr lang="en-US" altLang="en-US" sz="1200">
                <a:solidFill>
                  <a:srgbClr val="FFFFFF"/>
                </a:solidFill>
              </a:rPr>
              <a:t>© Centre for Excellence in Child and Family Welfare 2016 </a:t>
            </a:r>
            <a:endParaRPr lang="en-AU" altLang="en-US" sz="1200">
              <a:solidFill>
                <a:srgbClr val="FFFFFF"/>
              </a:solidFill>
            </a:endParaRPr>
          </a:p>
          <a:p>
            <a:r>
              <a:rPr lang="en-AU" altLang="en-US" sz="1200">
                <a:solidFill>
                  <a:srgbClr val="FFFFFE"/>
                </a:solidFill>
              </a:rPr>
              <a:t>The guide will remain the intellectual property of the Centre for Excellence in Child and Family Welfare (the Centre). The Centre will provide the Commission for Children and Young People with a licence to use these materials for the purpose of delivery of training, provided the training is not delivered for a commercial profit. The guide can be used by the Commission for Children and Young People and other organisations to provide training to their boards, executive/ management, staff and volunteers. Any other use of the materials will require approval in writing from the Centre for Excellence in Child and Family Welfare.</a:t>
            </a:r>
          </a:p>
          <a:p>
            <a:pPr>
              <a:spcBef>
                <a:spcPts val="600"/>
              </a:spcBef>
              <a:spcAft>
                <a:spcPts val="600"/>
              </a:spcAft>
            </a:pPr>
            <a:r>
              <a:rPr lang="en-US" altLang="en-US" sz="1200">
                <a:solidFill>
                  <a:srgbClr val="FFFFFF"/>
                </a:solidFill>
              </a:rPr>
              <a:t>The Centre for Excellence in Child and Family Welfare respectfully acknowledge the traditional owners of the land on which we work. We pay respects to their elders past and present and recognise that their sovereignty was never ceded and the structural inequality created by colonisation continues to this day.</a:t>
            </a:r>
            <a:endParaRPr lang="en-AU" altLang="en-US" sz="1200">
              <a:solidFill>
                <a:srgbClr val="FFFFFF"/>
              </a:solidFill>
            </a:endParaRPr>
          </a:p>
          <a:p>
            <a:pPr>
              <a:spcBef>
                <a:spcPts val="600"/>
              </a:spcBef>
              <a:spcAft>
                <a:spcPts val="600"/>
              </a:spcAft>
            </a:pPr>
            <a:r>
              <a:rPr lang="en-US" altLang="en-US" sz="1200">
                <a:solidFill>
                  <a:srgbClr val="FFFFFF"/>
                </a:solidFill>
              </a:rPr>
              <a:t>We appreciate and celebrate diversity in all its forms. We believe diversity of all kinds makes our teams, services and organisation stronger and more effective.</a:t>
            </a:r>
            <a:endParaRPr lang="en-AU" altLang="en-US" sz="1200">
              <a:solidFill>
                <a:srgbClr val="FFFFFF"/>
              </a:solidFill>
            </a:endParaRPr>
          </a:p>
        </p:txBody>
      </p:sp>
    </p:spTree>
    <p:extLst>
      <p:ext uri="{BB962C8B-B14F-4D97-AF65-F5344CB8AC3E}">
        <p14:creationId xmlns:p14="http://schemas.microsoft.com/office/powerpoint/2010/main" val="2973365490"/>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Pad Ai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5294229"/>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acboo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7973352"/>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esktop">
    <p:spTree>
      <p:nvGrpSpPr>
        <p:cNvPr id="1" name=""/>
        <p:cNvGrpSpPr/>
        <p:nvPr/>
      </p:nvGrpSpPr>
      <p:grpSpPr>
        <a:xfrm>
          <a:off x="0" y="0"/>
          <a:ext cx="0" cy="0"/>
          <a:chOff x="0" y="0"/>
          <a:chExt cx="0" cy="0"/>
        </a:xfrm>
      </p:grpSpPr>
    </p:spTree>
    <p:extLst>
      <p:ext uri="{BB962C8B-B14F-4D97-AF65-F5344CB8AC3E}">
        <p14:creationId xmlns:p14="http://schemas.microsoft.com/office/powerpoint/2010/main" val="443666879"/>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588964"/>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Body">
    <p:spTree>
      <p:nvGrpSpPr>
        <p:cNvPr id="1" name=""/>
        <p:cNvGrpSpPr/>
        <p:nvPr/>
      </p:nvGrpSpPr>
      <p:grpSpPr>
        <a:xfrm>
          <a:off x="0" y="0"/>
          <a:ext cx="0" cy="0"/>
          <a:chOff x="0" y="0"/>
          <a:chExt cx="0" cy="0"/>
        </a:xfrm>
      </p:grpSpPr>
      <p:sp>
        <p:nvSpPr>
          <p:cNvPr id="2" name="Title 1"/>
          <p:cNvSpPr>
            <a:spLocks noGrp="1"/>
          </p:cNvSpPr>
          <p:nvPr>
            <p:ph type="title"/>
          </p:nvPr>
        </p:nvSpPr>
        <p:spPr>
          <a:xfrm>
            <a:off x="539750" y="202406"/>
            <a:ext cx="8243888" cy="809625"/>
          </a:xfrm>
          <a:prstGeom prst="rect">
            <a:avLst/>
          </a:prstGeom>
        </p:spPr>
        <p:txBody>
          <a:bodyPr/>
          <a:lstStyle>
            <a:lvl1pPr>
              <a:lnSpc>
                <a:spcPct val="110000"/>
              </a:lnSpc>
              <a:defRPr baseline="0">
                <a:solidFill>
                  <a:srgbClr val="FFFFFF"/>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539750" y="1214438"/>
            <a:ext cx="8243888" cy="3641098"/>
          </a:xfrm>
          <a:prstGeom prst="rect">
            <a:avLst/>
          </a:prstGeom>
        </p:spPr>
        <p:txBody>
          <a:bodyPr/>
          <a:lstStyle>
            <a:lvl1pPr marL="0" indent="0">
              <a:lnSpc>
                <a:spcPct val="110000"/>
              </a:lnSpc>
              <a:defRPr baseline="0"/>
            </a:lvl1pPr>
            <a:lvl2pPr marL="0" indent="0">
              <a:lnSpc>
                <a:spcPct val="110000"/>
              </a:lnSpc>
              <a:defRPr/>
            </a:lvl2pPr>
            <a:lvl3pPr marL="252000" indent="-252000">
              <a:lnSpc>
                <a:spcPct val="110000"/>
              </a:lnSpc>
              <a:defRPr/>
            </a:lvl3pPr>
            <a:lvl4pPr marL="504000" indent="-252000">
              <a:lnSpc>
                <a:spcPct val="110000"/>
              </a:lnSpc>
              <a:defRPr/>
            </a:lvl4pPr>
            <a:lvl5pPr>
              <a:lnSpc>
                <a:spcPct val="11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626173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5596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pendix_Slide">
    <p:bg>
      <p:bgPr>
        <a:solidFill>
          <a:schemeClr val="tx2"/>
        </a:solidFill>
        <a:effectLst/>
      </p:bgPr>
    </p:bg>
    <p:spTree>
      <p:nvGrpSpPr>
        <p:cNvPr id="1" name=""/>
        <p:cNvGrpSpPr/>
        <p:nvPr/>
      </p:nvGrpSpPr>
      <p:grpSpPr>
        <a:xfrm>
          <a:off x="0" y="0"/>
          <a:ext cx="0" cy="0"/>
          <a:chOff x="0" y="0"/>
          <a:chExt cx="0" cy="0"/>
        </a:xfrm>
      </p:grpSpPr>
      <p:sp>
        <p:nvSpPr>
          <p:cNvPr id="2" name="Subtitle 2"/>
          <p:cNvSpPr txBox="1">
            <a:spLocks/>
          </p:cNvSpPr>
          <p:nvPr userDrawn="1"/>
        </p:nvSpPr>
        <p:spPr>
          <a:xfrm>
            <a:off x="700088" y="554038"/>
            <a:ext cx="7743825" cy="315912"/>
          </a:xfrm>
          <a:prstGeom prst="rect">
            <a:avLst/>
          </a:prstGeom>
        </p:spPr>
        <p:txBody>
          <a:bodyPr lIns="84582" tIns="42291" rIns="84582" bIns="42291">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1200" dirty="0"/>
          </a:p>
        </p:txBody>
      </p:sp>
      <p:sp>
        <p:nvSpPr>
          <p:cNvPr id="3" name="Subtitle 2"/>
          <p:cNvSpPr txBox="1">
            <a:spLocks/>
          </p:cNvSpPr>
          <p:nvPr userDrawn="1"/>
        </p:nvSpPr>
        <p:spPr>
          <a:xfrm>
            <a:off x="700088" y="554038"/>
            <a:ext cx="7743825" cy="315912"/>
          </a:xfrm>
          <a:prstGeom prst="rect">
            <a:avLst/>
          </a:prstGeom>
        </p:spPr>
        <p:txBody>
          <a:bodyPr lIns="84582" tIns="42291" rIns="84582" bIns="42291">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1200" dirty="0"/>
          </a:p>
        </p:txBody>
      </p:sp>
    </p:spTree>
    <p:extLst>
      <p:ext uri="{BB962C8B-B14F-4D97-AF65-F5344CB8AC3E}">
        <p14:creationId xmlns:p14="http://schemas.microsoft.com/office/powerpoint/2010/main" val="2264946436"/>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Slide">
    <p:spTree>
      <p:nvGrpSpPr>
        <p:cNvPr id="1" name=""/>
        <p:cNvGrpSpPr/>
        <p:nvPr/>
      </p:nvGrpSpPr>
      <p:grpSpPr>
        <a:xfrm>
          <a:off x="0" y="0"/>
          <a:ext cx="0" cy="0"/>
          <a:chOff x="0" y="0"/>
          <a:chExt cx="0" cy="0"/>
        </a:xfrm>
      </p:grpSpPr>
      <p:sp>
        <p:nvSpPr>
          <p:cNvPr id="3" name="Rectangle 2"/>
          <p:cNvSpPr/>
          <p:nvPr userDrawn="1"/>
        </p:nvSpPr>
        <p:spPr>
          <a:xfrm>
            <a:off x="0" y="0"/>
            <a:ext cx="9178925" cy="51562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35561" tIns="17781" rIns="35561" bIns="17781" anchor="ctr"/>
          <a:lstStyle/>
          <a:p>
            <a:pPr algn="ctr" defTabSz="422907" fontAlgn="auto">
              <a:spcBef>
                <a:spcPts val="0"/>
              </a:spcBef>
              <a:spcAft>
                <a:spcPts val="0"/>
              </a:spcAft>
              <a:defRPr/>
            </a:pPr>
            <a:endParaRPr lang="en-US" dirty="0">
              <a:latin typeface="Open Sans Light"/>
            </a:endParaRPr>
          </a:p>
        </p:txBody>
      </p:sp>
      <p:grpSp>
        <p:nvGrpSpPr>
          <p:cNvPr id="4" name="Group 6"/>
          <p:cNvGrpSpPr>
            <a:grpSpLocks/>
          </p:cNvGrpSpPr>
          <p:nvPr userDrawn="1"/>
        </p:nvGrpSpPr>
        <p:grpSpPr bwMode="auto">
          <a:xfrm>
            <a:off x="-9525" y="4953000"/>
            <a:ext cx="9178925" cy="203200"/>
            <a:chOff x="-46412" y="2333863"/>
            <a:chExt cx="24310670" cy="630000"/>
          </a:xfrm>
        </p:grpSpPr>
        <p:sp>
          <p:nvSpPr>
            <p:cNvPr id="5" name="Rectangle 4"/>
            <p:cNvSpPr/>
            <p:nvPr userDrawn="1"/>
          </p:nvSpPr>
          <p:spPr>
            <a:xfrm>
              <a:off x="9670289" y="2333863"/>
              <a:ext cx="2447044" cy="63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6" name="Rectangle 5"/>
            <p:cNvSpPr/>
            <p:nvPr userDrawn="1"/>
          </p:nvSpPr>
          <p:spPr>
            <a:xfrm>
              <a:off x="-46412" y="2333863"/>
              <a:ext cx="2447044" cy="630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7" name="Rectangle 6"/>
            <p:cNvSpPr/>
            <p:nvPr userDrawn="1"/>
          </p:nvSpPr>
          <p:spPr>
            <a:xfrm>
              <a:off x="2383814" y="2333863"/>
              <a:ext cx="2447044" cy="630000"/>
            </a:xfrm>
            <a:prstGeom prst="rect">
              <a:avLst/>
            </a:prstGeom>
            <a:solidFill>
              <a:srgbClr val="F6B97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8" name="Rectangle 7"/>
            <p:cNvSpPr/>
            <p:nvPr userDrawn="1"/>
          </p:nvSpPr>
          <p:spPr>
            <a:xfrm>
              <a:off x="4814040" y="2333863"/>
              <a:ext cx="2447044" cy="630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9" name="Rectangle 8"/>
            <p:cNvSpPr/>
            <p:nvPr userDrawn="1"/>
          </p:nvSpPr>
          <p:spPr>
            <a:xfrm>
              <a:off x="7240063" y="2333863"/>
              <a:ext cx="2447044" cy="63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0" name="Rectangle 9"/>
            <p:cNvSpPr/>
            <p:nvPr userDrawn="1"/>
          </p:nvSpPr>
          <p:spPr>
            <a:xfrm>
              <a:off x="21817214" y="2333863"/>
              <a:ext cx="2447044" cy="630000"/>
            </a:xfrm>
            <a:prstGeom prst="rect">
              <a:avLst/>
            </a:prstGeom>
            <a:solidFill>
              <a:srgbClr val="F29E1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1" name="Rectangle 10"/>
            <p:cNvSpPr/>
            <p:nvPr userDrawn="1"/>
          </p:nvSpPr>
          <p:spPr>
            <a:xfrm>
              <a:off x="12100515" y="2333863"/>
              <a:ext cx="2447044" cy="630000"/>
            </a:xfrm>
            <a:prstGeom prst="rect">
              <a:avLst/>
            </a:prstGeom>
            <a:solidFill>
              <a:srgbClr val="0D75B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2" name="Rectangle 11"/>
            <p:cNvSpPr/>
            <p:nvPr userDrawn="1"/>
          </p:nvSpPr>
          <p:spPr>
            <a:xfrm>
              <a:off x="14530741" y="2333863"/>
              <a:ext cx="2447044" cy="63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3" name="Rectangle 12"/>
            <p:cNvSpPr/>
            <p:nvPr userDrawn="1"/>
          </p:nvSpPr>
          <p:spPr>
            <a:xfrm>
              <a:off x="16956762" y="2333863"/>
              <a:ext cx="2447044" cy="63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4" name="Rectangle 13"/>
            <p:cNvSpPr/>
            <p:nvPr userDrawn="1"/>
          </p:nvSpPr>
          <p:spPr>
            <a:xfrm>
              <a:off x="19386988" y="2333863"/>
              <a:ext cx="2447044" cy="630000"/>
            </a:xfrm>
            <a:prstGeom prst="rect">
              <a:avLst/>
            </a:prstGeom>
            <a:solidFill>
              <a:srgbClr val="FDCD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grpSp>
      <p:sp>
        <p:nvSpPr>
          <p:cNvPr id="2" name="Title 1"/>
          <p:cNvSpPr>
            <a:spLocks noGrp="1"/>
          </p:cNvSpPr>
          <p:nvPr>
            <p:ph type="ctrTitle"/>
          </p:nvPr>
        </p:nvSpPr>
        <p:spPr>
          <a:xfrm>
            <a:off x="607735" y="223520"/>
            <a:ext cx="7908887" cy="660400"/>
          </a:xfrm>
        </p:spPr>
        <p:txBody>
          <a:bodyPr/>
          <a:lstStyle>
            <a:lvl1pPr algn="l">
              <a:defRPr sz="2400">
                <a:solidFill>
                  <a:srgbClr val="FFFFFF"/>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71985874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grpSp>
        <p:nvGrpSpPr>
          <p:cNvPr id="4" name="Group 4"/>
          <p:cNvGrpSpPr>
            <a:grpSpLocks/>
          </p:cNvGrpSpPr>
          <p:nvPr userDrawn="1"/>
        </p:nvGrpSpPr>
        <p:grpSpPr bwMode="auto">
          <a:xfrm>
            <a:off x="-9525" y="0"/>
            <a:ext cx="9188450" cy="1135063"/>
            <a:chOff x="-9148" y="0"/>
            <a:chExt cx="9187953" cy="1135349"/>
          </a:xfrm>
        </p:grpSpPr>
        <p:sp>
          <p:nvSpPr>
            <p:cNvPr id="5" name="Rectangle 4"/>
            <p:cNvSpPr/>
            <p:nvPr userDrawn="1"/>
          </p:nvSpPr>
          <p:spPr>
            <a:xfrm>
              <a:off x="376" y="0"/>
              <a:ext cx="9178429" cy="944801"/>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35561" tIns="17781" rIns="35561" bIns="17781" anchor="ctr"/>
            <a:lstStyle/>
            <a:p>
              <a:pPr algn="ctr" defTabSz="422907" fontAlgn="auto">
                <a:spcBef>
                  <a:spcPts val="0"/>
                </a:spcBef>
                <a:spcAft>
                  <a:spcPts val="0"/>
                </a:spcAft>
                <a:defRPr/>
              </a:pPr>
              <a:endParaRPr lang="en-US" dirty="0">
                <a:latin typeface="Open Sans Light"/>
              </a:endParaRPr>
            </a:p>
          </p:txBody>
        </p:sp>
        <p:grpSp>
          <p:nvGrpSpPr>
            <p:cNvPr id="6" name="Group 7"/>
            <p:cNvGrpSpPr>
              <a:grpSpLocks/>
            </p:cNvGrpSpPr>
            <p:nvPr userDrawn="1"/>
          </p:nvGrpSpPr>
          <p:grpSpPr bwMode="auto">
            <a:xfrm>
              <a:off x="-9148" y="932849"/>
              <a:ext cx="9178805" cy="202500"/>
              <a:chOff x="-46412" y="2333863"/>
              <a:chExt cx="24310670" cy="630000"/>
            </a:xfrm>
          </p:grpSpPr>
          <p:sp>
            <p:nvSpPr>
              <p:cNvPr id="7" name="Rectangle 6"/>
              <p:cNvSpPr/>
              <p:nvPr userDrawn="1"/>
            </p:nvSpPr>
            <p:spPr>
              <a:xfrm>
                <a:off x="9669890" y="2331526"/>
                <a:ext cx="2446944" cy="632337"/>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8" name="Rectangle 7"/>
              <p:cNvSpPr/>
              <p:nvPr userDrawn="1"/>
            </p:nvSpPr>
            <p:spPr>
              <a:xfrm>
                <a:off x="-46412" y="2331526"/>
                <a:ext cx="2446944" cy="632337"/>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9" name="Rectangle 8"/>
              <p:cNvSpPr/>
              <p:nvPr userDrawn="1"/>
            </p:nvSpPr>
            <p:spPr>
              <a:xfrm>
                <a:off x="2383714" y="2331526"/>
                <a:ext cx="2446944" cy="632337"/>
              </a:xfrm>
              <a:prstGeom prst="rect">
                <a:avLst/>
              </a:prstGeom>
              <a:solidFill>
                <a:srgbClr val="F6B97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0" name="Rectangle 9"/>
              <p:cNvSpPr/>
              <p:nvPr userDrawn="1"/>
            </p:nvSpPr>
            <p:spPr>
              <a:xfrm>
                <a:off x="4813841" y="2331526"/>
                <a:ext cx="2446944" cy="632337"/>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1" name="Rectangle 10"/>
              <p:cNvSpPr/>
              <p:nvPr userDrawn="1"/>
            </p:nvSpPr>
            <p:spPr>
              <a:xfrm>
                <a:off x="7239764" y="2331526"/>
                <a:ext cx="2446944" cy="632337"/>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2" name="Rectangle 11"/>
              <p:cNvSpPr/>
              <p:nvPr userDrawn="1"/>
            </p:nvSpPr>
            <p:spPr>
              <a:xfrm>
                <a:off x="21816316" y="2331526"/>
                <a:ext cx="2446944" cy="632337"/>
              </a:xfrm>
              <a:prstGeom prst="rect">
                <a:avLst/>
              </a:prstGeom>
              <a:solidFill>
                <a:srgbClr val="F29E1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3" name="Rectangle 12"/>
              <p:cNvSpPr/>
              <p:nvPr userDrawn="1"/>
            </p:nvSpPr>
            <p:spPr>
              <a:xfrm>
                <a:off x="12100016" y="2331526"/>
                <a:ext cx="2446944" cy="632337"/>
              </a:xfrm>
              <a:prstGeom prst="rect">
                <a:avLst/>
              </a:prstGeom>
              <a:solidFill>
                <a:srgbClr val="0D75B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4" name="Rectangle 13"/>
              <p:cNvSpPr/>
              <p:nvPr userDrawn="1"/>
            </p:nvSpPr>
            <p:spPr>
              <a:xfrm>
                <a:off x="14530143" y="2331526"/>
                <a:ext cx="2446944" cy="63233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5" name="Rectangle 14"/>
              <p:cNvSpPr/>
              <p:nvPr userDrawn="1"/>
            </p:nvSpPr>
            <p:spPr>
              <a:xfrm>
                <a:off x="16956063" y="2331526"/>
                <a:ext cx="2446944" cy="63233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6" name="Rectangle 15"/>
              <p:cNvSpPr/>
              <p:nvPr userDrawn="1"/>
            </p:nvSpPr>
            <p:spPr>
              <a:xfrm>
                <a:off x="19386190" y="2331526"/>
                <a:ext cx="2446944" cy="632337"/>
              </a:xfrm>
              <a:prstGeom prst="rect">
                <a:avLst/>
              </a:prstGeom>
              <a:solidFill>
                <a:srgbClr val="FDCD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grpSp>
      </p:grpSp>
      <p:sp>
        <p:nvSpPr>
          <p:cNvPr id="26" name="Title 25"/>
          <p:cNvSpPr>
            <a:spLocks noGrp="1"/>
          </p:cNvSpPr>
          <p:nvPr>
            <p:ph type="title"/>
          </p:nvPr>
        </p:nvSpPr>
        <p:spPr/>
        <p:txBody>
          <a:bodyPr/>
          <a:lstStyle>
            <a:lvl1pPr>
              <a:defRPr sz="2400"/>
            </a:lvl1pPr>
          </a:lstStyle>
          <a:p>
            <a:r>
              <a:rPr lang="en-AU" dirty="0" smtClean="0"/>
              <a:t>Click to edit Master title style</a:t>
            </a:r>
            <a:endParaRPr lang="en-US" dirty="0"/>
          </a:p>
        </p:txBody>
      </p:sp>
      <p:sp>
        <p:nvSpPr>
          <p:cNvPr id="31" name="Text Placeholder 30"/>
          <p:cNvSpPr>
            <a:spLocks noGrp="1"/>
          </p:cNvSpPr>
          <p:nvPr>
            <p:ph type="body" sz="quarter" idx="10"/>
          </p:nvPr>
        </p:nvSpPr>
        <p:spPr>
          <a:xfrm>
            <a:off x="626783" y="1492449"/>
            <a:ext cx="6109297" cy="3365301"/>
          </a:xfrm>
        </p:spPr>
        <p:txBody>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Tree>
    <p:extLst>
      <p:ext uri="{BB962C8B-B14F-4D97-AF65-F5344CB8AC3E}">
        <p14:creationId xmlns:p14="http://schemas.microsoft.com/office/powerpoint/2010/main" val="2445688178"/>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Cover Page">
    <p:spTree>
      <p:nvGrpSpPr>
        <p:cNvPr id="1" name=""/>
        <p:cNvGrpSpPr/>
        <p:nvPr/>
      </p:nvGrpSpPr>
      <p:grpSpPr>
        <a:xfrm>
          <a:off x="0" y="0"/>
          <a:ext cx="0" cy="0"/>
          <a:chOff x="0" y="0"/>
          <a:chExt cx="0" cy="0"/>
        </a:xfrm>
      </p:grpSpPr>
      <p:sp>
        <p:nvSpPr>
          <p:cNvPr id="2" name="Rectangle 1"/>
          <p:cNvSpPr/>
          <p:nvPr userDrawn="1"/>
        </p:nvSpPr>
        <p:spPr>
          <a:xfrm>
            <a:off x="0" y="0"/>
            <a:ext cx="9178925" cy="50546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lIns="35561" tIns="17781" rIns="35561" bIns="17781" anchor="ctr"/>
          <a:lstStyle/>
          <a:p>
            <a:pPr algn="ctr" defTabSz="422907" fontAlgn="auto">
              <a:spcBef>
                <a:spcPts val="0"/>
              </a:spcBef>
              <a:spcAft>
                <a:spcPts val="0"/>
              </a:spcAft>
              <a:defRPr/>
            </a:pPr>
            <a:endParaRPr lang="en-US" dirty="0">
              <a:latin typeface="Open Sans Light"/>
            </a:endParaRPr>
          </a:p>
        </p:txBody>
      </p:sp>
      <p:sp>
        <p:nvSpPr>
          <p:cNvPr id="3" name="Subtitle 2"/>
          <p:cNvSpPr txBox="1">
            <a:spLocks/>
          </p:cNvSpPr>
          <p:nvPr userDrawn="1"/>
        </p:nvSpPr>
        <p:spPr>
          <a:xfrm>
            <a:off x="700088" y="554038"/>
            <a:ext cx="7743825" cy="315912"/>
          </a:xfrm>
          <a:prstGeom prst="rect">
            <a:avLst/>
          </a:prstGeom>
        </p:spPr>
        <p:txBody>
          <a:bodyPr lIns="84582" tIns="42291" rIns="84582" bIns="42291">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1200" dirty="0"/>
          </a:p>
        </p:txBody>
      </p:sp>
      <p:sp>
        <p:nvSpPr>
          <p:cNvPr id="4" name="Subtitle 2"/>
          <p:cNvSpPr txBox="1">
            <a:spLocks/>
          </p:cNvSpPr>
          <p:nvPr userDrawn="1"/>
        </p:nvSpPr>
        <p:spPr>
          <a:xfrm>
            <a:off x="700088" y="554038"/>
            <a:ext cx="7743825" cy="315912"/>
          </a:xfrm>
          <a:prstGeom prst="rect">
            <a:avLst/>
          </a:prstGeom>
        </p:spPr>
        <p:txBody>
          <a:bodyPr lIns="84582" tIns="42291" rIns="84582" bIns="42291">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auto">
              <a:spcAft>
                <a:spcPts val="0"/>
              </a:spcAft>
              <a:defRPr/>
            </a:pPr>
            <a:endParaRPr lang="en-US" sz="1200" dirty="0"/>
          </a:p>
        </p:txBody>
      </p:sp>
      <p:grpSp>
        <p:nvGrpSpPr>
          <p:cNvPr id="5" name="Group 8"/>
          <p:cNvGrpSpPr>
            <a:grpSpLocks/>
          </p:cNvGrpSpPr>
          <p:nvPr userDrawn="1"/>
        </p:nvGrpSpPr>
        <p:grpSpPr bwMode="auto">
          <a:xfrm>
            <a:off x="-9525" y="4953000"/>
            <a:ext cx="9178925" cy="203200"/>
            <a:chOff x="-46412" y="2333863"/>
            <a:chExt cx="24310670" cy="630000"/>
          </a:xfrm>
        </p:grpSpPr>
        <p:sp>
          <p:nvSpPr>
            <p:cNvPr id="6" name="Rectangle 5"/>
            <p:cNvSpPr/>
            <p:nvPr userDrawn="1"/>
          </p:nvSpPr>
          <p:spPr>
            <a:xfrm>
              <a:off x="9670289" y="2333863"/>
              <a:ext cx="2447044" cy="63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7" name="Rectangle 6"/>
            <p:cNvSpPr/>
            <p:nvPr userDrawn="1"/>
          </p:nvSpPr>
          <p:spPr>
            <a:xfrm>
              <a:off x="-46412" y="2333863"/>
              <a:ext cx="2447044" cy="630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8" name="Rectangle 7"/>
            <p:cNvSpPr/>
            <p:nvPr userDrawn="1"/>
          </p:nvSpPr>
          <p:spPr>
            <a:xfrm>
              <a:off x="2383814" y="2333863"/>
              <a:ext cx="2447044" cy="630000"/>
            </a:xfrm>
            <a:prstGeom prst="rect">
              <a:avLst/>
            </a:prstGeom>
            <a:solidFill>
              <a:srgbClr val="F6B97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9" name="Rectangle 8"/>
            <p:cNvSpPr/>
            <p:nvPr userDrawn="1"/>
          </p:nvSpPr>
          <p:spPr>
            <a:xfrm>
              <a:off x="4814040" y="2333863"/>
              <a:ext cx="2447044" cy="630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0" name="Rectangle 9"/>
            <p:cNvSpPr/>
            <p:nvPr userDrawn="1"/>
          </p:nvSpPr>
          <p:spPr>
            <a:xfrm>
              <a:off x="7240063" y="2333863"/>
              <a:ext cx="2447044" cy="63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1" name="Rectangle 10"/>
            <p:cNvSpPr/>
            <p:nvPr userDrawn="1"/>
          </p:nvSpPr>
          <p:spPr>
            <a:xfrm>
              <a:off x="21817214" y="2333863"/>
              <a:ext cx="2447044" cy="630000"/>
            </a:xfrm>
            <a:prstGeom prst="rect">
              <a:avLst/>
            </a:prstGeom>
            <a:solidFill>
              <a:srgbClr val="F29E1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2" name="Rectangle 11"/>
            <p:cNvSpPr/>
            <p:nvPr userDrawn="1"/>
          </p:nvSpPr>
          <p:spPr>
            <a:xfrm>
              <a:off x="12100515" y="2333863"/>
              <a:ext cx="2447044" cy="630000"/>
            </a:xfrm>
            <a:prstGeom prst="rect">
              <a:avLst/>
            </a:prstGeom>
            <a:solidFill>
              <a:srgbClr val="0D75B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3" name="Rectangle 12"/>
            <p:cNvSpPr/>
            <p:nvPr userDrawn="1"/>
          </p:nvSpPr>
          <p:spPr>
            <a:xfrm>
              <a:off x="14530741" y="2333863"/>
              <a:ext cx="2447044" cy="63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4" name="Rectangle 13"/>
            <p:cNvSpPr/>
            <p:nvPr userDrawn="1"/>
          </p:nvSpPr>
          <p:spPr>
            <a:xfrm>
              <a:off x="16956762" y="2333863"/>
              <a:ext cx="2447044" cy="63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5" name="Rectangle 14"/>
            <p:cNvSpPr/>
            <p:nvPr userDrawn="1"/>
          </p:nvSpPr>
          <p:spPr>
            <a:xfrm>
              <a:off x="19386988" y="2333863"/>
              <a:ext cx="2447044" cy="630000"/>
            </a:xfrm>
            <a:prstGeom prst="rect">
              <a:avLst/>
            </a:prstGeom>
            <a:solidFill>
              <a:srgbClr val="FDCD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grpSp>
    </p:spTree>
    <p:extLst>
      <p:ext uri="{BB962C8B-B14F-4D97-AF65-F5344CB8AC3E}">
        <p14:creationId xmlns:p14="http://schemas.microsoft.com/office/powerpoint/2010/main" val="2308969709"/>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 &amp; Quote Slide">
    <p:bg>
      <p:bgPr>
        <a:solidFill>
          <a:schemeClr val="tx1"/>
        </a:solidFill>
        <a:effectLst/>
      </p:bgPr>
    </p:bg>
    <p:spTree>
      <p:nvGrpSpPr>
        <p:cNvPr id="1" name=""/>
        <p:cNvGrpSpPr/>
        <p:nvPr/>
      </p:nvGrpSpPr>
      <p:grpSpPr>
        <a:xfrm>
          <a:off x="0" y="0"/>
          <a:ext cx="0" cy="0"/>
          <a:chOff x="0" y="0"/>
          <a:chExt cx="0" cy="0"/>
        </a:xfrm>
      </p:grpSpPr>
      <p:grpSp>
        <p:nvGrpSpPr>
          <p:cNvPr id="3" name="Group 4"/>
          <p:cNvGrpSpPr>
            <a:grpSpLocks/>
          </p:cNvGrpSpPr>
          <p:nvPr userDrawn="1"/>
        </p:nvGrpSpPr>
        <p:grpSpPr bwMode="auto">
          <a:xfrm>
            <a:off x="-9525" y="4953000"/>
            <a:ext cx="9178925" cy="203200"/>
            <a:chOff x="-46412" y="2333863"/>
            <a:chExt cx="24310670" cy="630000"/>
          </a:xfrm>
        </p:grpSpPr>
        <p:sp>
          <p:nvSpPr>
            <p:cNvPr id="4" name="Rectangle 3"/>
            <p:cNvSpPr/>
            <p:nvPr userDrawn="1"/>
          </p:nvSpPr>
          <p:spPr>
            <a:xfrm>
              <a:off x="9670289" y="2333863"/>
              <a:ext cx="2447044" cy="63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6" name="Rectangle 5"/>
            <p:cNvSpPr/>
            <p:nvPr userDrawn="1"/>
          </p:nvSpPr>
          <p:spPr>
            <a:xfrm>
              <a:off x="-46412" y="2333863"/>
              <a:ext cx="2447044" cy="630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7" name="Rectangle 6"/>
            <p:cNvSpPr/>
            <p:nvPr userDrawn="1"/>
          </p:nvSpPr>
          <p:spPr>
            <a:xfrm>
              <a:off x="2383814" y="2333863"/>
              <a:ext cx="2447044" cy="630000"/>
            </a:xfrm>
            <a:prstGeom prst="rect">
              <a:avLst/>
            </a:prstGeom>
            <a:solidFill>
              <a:srgbClr val="F6B97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8" name="Rectangle 7"/>
            <p:cNvSpPr/>
            <p:nvPr userDrawn="1"/>
          </p:nvSpPr>
          <p:spPr>
            <a:xfrm>
              <a:off x="4814040" y="2333863"/>
              <a:ext cx="2447044" cy="630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9" name="Rectangle 8"/>
            <p:cNvSpPr/>
            <p:nvPr userDrawn="1"/>
          </p:nvSpPr>
          <p:spPr>
            <a:xfrm>
              <a:off x="7240063" y="2333863"/>
              <a:ext cx="2447044" cy="63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0" name="Rectangle 9"/>
            <p:cNvSpPr/>
            <p:nvPr userDrawn="1"/>
          </p:nvSpPr>
          <p:spPr>
            <a:xfrm>
              <a:off x="21817214" y="2333863"/>
              <a:ext cx="2447044" cy="630000"/>
            </a:xfrm>
            <a:prstGeom prst="rect">
              <a:avLst/>
            </a:prstGeom>
            <a:solidFill>
              <a:srgbClr val="F29E1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1" name="Rectangle 10"/>
            <p:cNvSpPr/>
            <p:nvPr userDrawn="1"/>
          </p:nvSpPr>
          <p:spPr>
            <a:xfrm>
              <a:off x="12100515" y="2333863"/>
              <a:ext cx="2447044" cy="630000"/>
            </a:xfrm>
            <a:prstGeom prst="rect">
              <a:avLst/>
            </a:prstGeom>
            <a:solidFill>
              <a:srgbClr val="0D75B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2" name="Rectangle 11"/>
            <p:cNvSpPr/>
            <p:nvPr userDrawn="1"/>
          </p:nvSpPr>
          <p:spPr>
            <a:xfrm>
              <a:off x="14530741" y="2333863"/>
              <a:ext cx="2447044" cy="63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3" name="Rectangle 12"/>
            <p:cNvSpPr/>
            <p:nvPr userDrawn="1"/>
          </p:nvSpPr>
          <p:spPr>
            <a:xfrm>
              <a:off x="16956762" y="2333863"/>
              <a:ext cx="2447044" cy="63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4" name="Rectangle 13"/>
            <p:cNvSpPr/>
            <p:nvPr userDrawn="1"/>
          </p:nvSpPr>
          <p:spPr>
            <a:xfrm>
              <a:off x="19386988" y="2333863"/>
              <a:ext cx="2447044" cy="630000"/>
            </a:xfrm>
            <a:prstGeom prst="rect">
              <a:avLst/>
            </a:prstGeom>
            <a:solidFill>
              <a:srgbClr val="FDCD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grpSp>
      <p:sp>
        <p:nvSpPr>
          <p:cNvPr id="5" name="Picture Placeholder 4"/>
          <p:cNvSpPr>
            <a:spLocks noGrp="1"/>
          </p:cNvSpPr>
          <p:nvPr>
            <p:ph type="pic" sz="quarter" idx="13"/>
          </p:nvPr>
        </p:nvSpPr>
        <p:spPr>
          <a:xfrm>
            <a:off x="1" y="0"/>
            <a:ext cx="5849969" cy="4953700"/>
          </a:xfrm>
          <a:prstGeom prst="rect">
            <a:avLst/>
          </a:prstGeom>
        </p:spPr>
        <p:txBody>
          <a:bodyPr rtlCol="0">
            <a:normAutofit/>
          </a:bodyPr>
          <a:lstStyle>
            <a:lvl1pPr>
              <a:defRPr baseline="0"/>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789839602"/>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hank you Slide">
    <p:spTree>
      <p:nvGrpSpPr>
        <p:cNvPr id="1" name=""/>
        <p:cNvGrpSpPr/>
        <p:nvPr/>
      </p:nvGrpSpPr>
      <p:grpSpPr>
        <a:xfrm>
          <a:off x="0" y="0"/>
          <a:ext cx="0" cy="0"/>
          <a:chOff x="0" y="0"/>
          <a:chExt cx="0" cy="0"/>
        </a:xfrm>
      </p:grpSpPr>
      <p:sp>
        <p:nvSpPr>
          <p:cNvPr id="4" name="Rectangle 3"/>
          <p:cNvSpPr/>
          <p:nvPr userDrawn="1"/>
        </p:nvSpPr>
        <p:spPr>
          <a:xfrm>
            <a:off x="-20638" y="3970338"/>
            <a:ext cx="9213851" cy="13843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35561" tIns="17781" rIns="35561" bIns="17781" anchor="ctr"/>
          <a:lstStyle/>
          <a:p>
            <a:pPr algn="ctr" defTabSz="422907" fontAlgn="auto">
              <a:spcBef>
                <a:spcPts val="0"/>
              </a:spcBef>
              <a:spcAft>
                <a:spcPts val="0"/>
              </a:spcAft>
              <a:defRPr/>
            </a:pPr>
            <a:endParaRPr lang="en-US" dirty="0">
              <a:latin typeface="Open Sans Light"/>
            </a:endParaRPr>
          </a:p>
        </p:txBody>
      </p:sp>
      <p:sp>
        <p:nvSpPr>
          <p:cNvPr id="5" name="Rectangle 4"/>
          <p:cNvSpPr/>
          <p:nvPr userDrawn="1"/>
        </p:nvSpPr>
        <p:spPr>
          <a:xfrm>
            <a:off x="0" y="0"/>
            <a:ext cx="9178925" cy="1535113"/>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35561" tIns="17781" rIns="35561" bIns="17781" anchor="ctr"/>
          <a:lstStyle/>
          <a:p>
            <a:pPr algn="ctr" defTabSz="422907" fontAlgn="auto">
              <a:spcBef>
                <a:spcPts val="0"/>
              </a:spcBef>
              <a:spcAft>
                <a:spcPts val="0"/>
              </a:spcAft>
              <a:defRPr/>
            </a:pPr>
            <a:endParaRPr lang="en-US" dirty="0">
              <a:latin typeface="Open Sans Light"/>
            </a:endParaRPr>
          </a:p>
        </p:txBody>
      </p:sp>
      <p:pic>
        <p:nvPicPr>
          <p:cNvPr id="6" name="Picture 7" descr="CFECFW_logo_white_MSW"/>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32563" y="401638"/>
            <a:ext cx="1997075"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7" name="Group 8"/>
          <p:cNvGrpSpPr>
            <a:grpSpLocks/>
          </p:cNvGrpSpPr>
          <p:nvPr userDrawn="1"/>
        </p:nvGrpSpPr>
        <p:grpSpPr bwMode="auto">
          <a:xfrm>
            <a:off x="-9525" y="3781425"/>
            <a:ext cx="9178925" cy="203200"/>
            <a:chOff x="-46412" y="2333863"/>
            <a:chExt cx="24310670" cy="630000"/>
          </a:xfrm>
        </p:grpSpPr>
        <p:sp>
          <p:nvSpPr>
            <p:cNvPr id="8" name="Rectangle 7"/>
            <p:cNvSpPr/>
            <p:nvPr userDrawn="1"/>
          </p:nvSpPr>
          <p:spPr>
            <a:xfrm>
              <a:off x="9670289" y="2333863"/>
              <a:ext cx="2447044" cy="63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9" name="Rectangle 8"/>
            <p:cNvSpPr/>
            <p:nvPr userDrawn="1"/>
          </p:nvSpPr>
          <p:spPr>
            <a:xfrm>
              <a:off x="-46412" y="2333863"/>
              <a:ext cx="2447044" cy="630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0" name="Rectangle 9"/>
            <p:cNvSpPr/>
            <p:nvPr userDrawn="1"/>
          </p:nvSpPr>
          <p:spPr>
            <a:xfrm>
              <a:off x="2383814" y="2333863"/>
              <a:ext cx="2447044" cy="630000"/>
            </a:xfrm>
            <a:prstGeom prst="rect">
              <a:avLst/>
            </a:prstGeom>
            <a:solidFill>
              <a:srgbClr val="F6B97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1" name="Rectangle 10"/>
            <p:cNvSpPr/>
            <p:nvPr userDrawn="1"/>
          </p:nvSpPr>
          <p:spPr>
            <a:xfrm>
              <a:off x="4814040" y="2333863"/>
              <a:ext cx="2447044" cy="630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2" name="Rectangle 11"/>
            <p:cNvSpPr/>
            <p:nvPr userDrawn="1"/>
          </p:nvSpPr>
          <p:spPr>
            <a:xfrm>
              <a:off x="7240063" y="2333863"/>
              <a:ext cx="2447044" cy="63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3" name="Rectangle 12"/>
            <p:cNvSpPr/>
            <p:nvPr userDrawn="1"/>
          </p:nvSpPr>
          <p:spPr>
            <a:xfrm>
              <a:off x="21817214" y="2333863"/>
              <a:ext cx="2447044" cy="630000"/>
            </a:xfrm>
            <a:prstGeom prst="rect">
              <a:avLst/>
            </a:prstGeom>
            <a:solidFill>
              <a:srgbClr val="F29E1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4" name="Rectangle 13"/>
            <p:cNvSpPr/>
            <p:nvPr userDrawn="1"/>
          </p:nvSpPr>
          <p:spPr>
            <a:xfrm>
              <a:off x="12100515" y="2333863"/>
              <a:ext cx="2447044" cy="630000"/>
            </a:xfrm>
            <a:prstGeom prst="rect">
              <a:avLst/>
            </a:prstGeom>
            <a:solidFill>
              <a:srgbClr val="0D75B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5" name="Rectangle 14"/>
            <p:cNvSpPr/>
            <p:nvPr userDrawn="1"/>
          </p:nvSpPr>
          <p:spPr>
            <a:xfrm>
              <a:off x="14530741" y="2333863"/>
              <a:ext cx="2447044" cy="63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6" name="Rectangle 15"/>
            <p:cNvSpPr/>
            <p:nvPr userDrawn="1"/>
          </p:nvSpPr>
          <p:spPr>
            <a:xfrm>
              <a:off x="16956762" y="2333863"/>
              <a:ext cx="2447044" cy="63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sp>
          <p:nvSpPr>
            <p:cNvPr id="17" name="Rectangle 16"/>
            <p:cNvSpPr/>
            <p:nvPr userDrawn="1"/>
          </p:nvSpPr>
          <p:spPr>
            <a:xfrm>
              <a:off x="19386988" y="2333863"/>
              <a:ext cx="2447044" cy="630000"/>
            </a:xfrm>
            <a:prstGeom prst="rect">
              <a:avLst/>
            </a:prstGeom>
            <a:solidFill>
              <a:srgbClr val="FDCD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22907" fontAlgn="auto">
                <a:spcBef>
                  <a:spcPts val="0"/>
                </a:spcBef>
                <a:spcAft>
                  <a:spcPts val="0"/>
                </a:spcAft>
                <a:defRPr/>
              </a:pPr>
              <a:endParaRPr lang="en-US" dirty="0">
                <a:latin typeface="Open Sans Light"/>
              </a:endParaRPr>
            </a:p>
          </p:txBody>
        </p:sp>
      </p:grpSp>
      <p:sp>
        <p:nvSpPr>
          <p:cNvPr id="2" name="Title 1"/>
          <p:cNvSpPr>
            <a:spLocks noGrp="1"/>
          </p:cNvSpPr>
          <p:nvPr>
            <p:ph type="ctrTitle"/>
          </p:nvPr>
        </p:nvSpPr>
        <p:spPr>
          <a:xfrm>
            <a:off x="620751" y="1947809"/>
            <a:ext cx="7908887" cy="684578"/>
          </a:xfrm>
        </p:spPr>
        <p:txBody>
          <a:bodyPr/>
          <a:lstStyle>
            <a:lvl1pPr algn="l">
              <a:defRPr sz="340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07735" y="2744611"/>
            <a:ext cx="6400800" cy="641899"/>
          </a:xfrm>
          <a:prstGeom prst="rect">
            <a:avLst/>
          </a:prstGeom>
        </p:spPr>
        <p:txBody>
          <a:bodyPr>
            <a:normAutofit/>
          </a:bodyPr>
          <a:lstStyle>
            <a:lvl1pPr marL="0" indent="0" algn="l">
              <a:lnSpc>
                <a:spcPct val="120000"/>
              </a:lnSpc>
              <a:buNone/>
              <a:defRPr sz="1800">
                <a:solidFill>
                  <a:schemeClr val="bg1"/>
                </a:solidFill>
              </a:defRPr>
            </a:lvl1pPr>
            <a:lvl2pPr marL="422907" indent="0" algn="ctr">
              <a:buNone/>
              <a:defRPr>
                <a:solidFill>
                  <a:schemeClr val="tx1">
                    <a:tint val="75000"/>
                  </a:schemeClr>
                </a:solidFill>
              </a:defRPr>
            </a:lvl2pPr>
            <a:lvl3pPr marL="845814" indent="0" algn="ctr">
              <a:buNone/>
              <a:defRPr>
                <a:solidFill>
                  <a:schemeClr val="tx1">
                    <a:tint val="75000"/>
                  </a:schemeClr>
                </a:solidFill>
              </a:defRPr>
            </a:lvl3pPr>
            <a:lvl4pPr marL="1268723" indent="0" algn="ctr">
              <a:buNone/>
              <a:defRPr>
                <a:solidFill>
                  <a:schemeClr val="tx1">
                    <a:tint val="75000"/>
                  </a:schemeClr>
                </a:solidFill>
              </a:defRPr>
            </a:lvl4pPr>
            <a:lvl5pPr marL="1691629" indent="0" algn="ctr">
              <a:buNone/>
              <a:defRPr>
                <a:solidFill>
                  <a:schemeClr val="tx1">
                    <a:tint val="75000"/>
                  </a:schemeClr>
                </a:solidFill>
              </a:defRPr>
            </a:lvl5pPr>
            <a:lvl6pPr marL="2114537" indent="0" algn="ctr">
              <a:buNone/>
              <a:defRPr>
                <a:solidFill>
                  <a:schemeClr val="tx1">
                    <a:tint val="75000"/>
                  </a:schemeClr>
                </a:solidFill>
              </a:defRPr>
            </a:lvl6pPr>
            <a:lvl7pPr marL="2537445" indent="0" algn="ctr">
              <a:buNone/>
              <a:defRPr>
                <a:solidFill>
                  <a:schemeClr val="tx1">
                    <a:tint val="75000"/>
                  </a:schemeClr>
                </a:solidFill>
              </a:defRPr>
            </a:lvl7pPr>
            <a:lvl8pPr marL="2960352" indent="0" algn="ctr">
              <a:buNone/>
              <a:defRPr>
                <a:solidFill>
                  <a:schemeClr val="tx1">
                    <a:tint val="75000"/>
                  </a:schemeClr>
                </a:solidFill>
              </a:defRPr>
            </a:lvl8pPr>
            <a:lvl9pPr marL="3383258"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335711055"/>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elcome Mess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3823033"/>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7063" y="206375"/>
            <a:ext cx="7889875" cy="738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84582" tIns="42291" rIns="84582" bIns="42291" numCol="1" anchor="ctr" anchorCtr="0" compatLnSpc="1">
            <a:prstTxWarp prst="textNoShape">
              <a:avLst/>
            </a:prstTxWarp>
          </a:bodyPr>
          <a:lstStyle/>
          <a:p>
            <a:pPr lvl="0"/>
            <a:r>
              <a:rPr lang="en-US" altLang="en-US" smtClean="0"/>
              <a:t>Click to edit Master title style</a:t>
            </a:r>
          </a:p>
        </p:txBody>
      </p:sp>
      <p:sp>
        <p:nvSpPr>
          <p:cNvPr id="6" name="Slide Number Placeholder 5"/>
          <p:cNvSpPr>
            <a:spLocks noGrp="1"/>
          </p:cNvSpPr>
          <p:nvPr>
            <p:ph type="sldNum" sz="quarter" idx="4"/>
          </p:nvPr>
        </p:nvSpPr>
        <p:spPr>
          <a:xfrm>
            <a:off x="8589963" y="4552950"/>
            <a:ext cx="309562" cy="358775"/>
          </a:xfrm>
          <a:prstGeom prst="rect">
            <a:avLst/>
          </a:prstGeom>
          <a:solidFill>
            <a:srgbClr val="FFFFFF"/>
          </a:solidFill>
        </p:spPr>
        <p:txBody>
          <a:bodyPr vert="horz" lIns="0" tIns="71044" rIns="0" bIns="71044" rtlCol="0" anchor="ctr">
            <a:spAutoFit/>
          </a:bodyPr>
          <a:lstStyle>
            <a:lvl1pPr algn="ctr" defTabSz="422907" fontAlgn="auto">
              <a:spcBef>
                <a:spcPts val="0"/>
              </a:spcBef>
              <a:spcAft>
                <a:spcPts val="0"/>
              </a:spcAft>
              <a:defRPr sz="1400" smtClean="0">
                <a:ln>
                  <a:noFill/>
                </a:ln>
                <a:solidFill>
                  <a:schemeClr val="tx1"/>
                </a:solidFill>
                <a:latin typeface="Open Sans"/>
                <a:cs typeface="Open Sans"/>
              </a:defRPr>
            </a:lvl1pPr>
          </a:lstStyle>
          <a:p>
            <a:pPr>
              <a:defRPr/>
            </a:pPr>
            <a:fld id="{94EA58EA-A654-4A02-8C5D-F35A2931DB6C}" type="slidenum">
              <a:rPr lang="en-US"/>
              <a:pPr>
                <a:defRPr/>
              </a:pPr>
              <a:t>‹#›</a:t>
            </a:fld>
            <a:endParaRPr lang="en-US" dirty="0"/>
          </a:p>
        </p:txBody>
      </p:sp>
      <p:sp>
        <p:nvSpPr>
          <p:cNvPr id="1028" name="Text Placeholder 28"/>
          <p:cNvSpPr>
            <a:spLocks noGrp="1"/>
          </p:cNvSpPr>
          <p:nvPr>
            <p:ph type="body" idx="1"/>
          </p:nvPr>
        </p:nvSpPr>
        <p:spPr bwMode="auto">
          <a:xfrm>
            <a:off x="608013" y="1492250"/>
            <a:ext cx="7908925" cy="3101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35561" tIns="17781" rIns="35561" bIns="17781" numCol="1" anchor="t" anchorCtr="0" compatLnSpc="1">
            <a:prstTxWarp prst="textNoShape">
              <a:avLst/>
            </a:prstTxWarp>
          </a:bodyPr>
          <a:lstStyle/>
          <a:p>
            <a:pPr lvl="0"/>
            <a:r>
              <a:rPr lang="en-AU" altLang="en-US" smtClean="0"/>
              <a:t>Click to edit Master text styles</a:t>
            </a:r>
          </a:p>
          <a:p>
            <a:pPr lvl="1"/>
            <a:r>
              <a:rPr lang="en-AU" altLang="en-US" smtClean="0"/>
              <a:t>Second level</a:t>
            </a:r>
          </a:p>
          <a:p>
            <a:pPr lvl="2"/>
            <a:r>
              <a:rPr lang="en-AU" altLang="en-US" smtClean="0"/>
              <a:t>Third level</a:t>
            </a:r>
          </a:p>
          <a:p>
            <a:pPr lvl="3"/>
            <a:r>
              <a:rPr lang="en-AU" altLang="en-US" smtClean="0"/>
              <a:t>Fourth level</a:t>
            </a:r>
          </a:p>
          <a:p>
            <a:pPr lvl="4"/>
            <a:r>
              <a:rPr lang="en-AU" altLang="en-US" smtClean="0"/>
              <a:t>Fifth level</a:t>
            </a:r>
            <a:endParaRPr lang="en-US" altLang="en-US" smtClean="0"/>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 id="2147483731" r:id="rId18"/>
    <p:sldLayoutId id="2147483732" r:id="rId19"/>
    <p:sldLayoutId id="2147483733" r:id="rId20"/>
    <p:sldLayoutId id="2147483734" r:id="rId21"/>
    <p:sldLayoutId id="2147483735" r:id="rId22"/>
    <p:sldLayoutId id="2147483736" r:id="rId23"/>
    <p:sldLayoutId id="2147483737" r:id="rId24"/>
    <p:sldLayoutId id="2147483738" r:id="rId25"/>
  </p:sldLayoutIdLst>
  <p:transition spd="med">
    <p:fade/>
  </p:transition>
  <p:timing>
    <p:tnLst>
      <p:par>
        <p:cTn id="1" dur="indefinite" restart="never" nodeType="tmRoot"/>
      </p:par>
    </p:tnLst>
  </p:timing>
  <p:hf sldNum="0" hdr="0"/>
  <p:txStyles>
    <p:titleStyle>
      <a:lvl1pPr algn="l" defTabSz="422275" rtl="0" fontAlgn="base">
        <a:spcBef>
          <a:spcPct val="0"/>
        </a:spcBef>
        <a:spcAft>
          <a:spcPct val="0"/>
        </a:spcAft>
        <a:defRPr sz="2400" b="1" kern="1200">
          <a:solidFill>
            <a:srgbClr val="FFFFFF"/>
          </a:solidFill>
          <a:latin typeface="Calibri"/>
          <a:ea typeface="Calibri" pitchFamily="34" charset="0"/>
          <a:cs typeface="Calibri"/>
        </a:defRPr>
      </a:lvl1pPr>
      <a:lvl2pPr algn="l" defTabSz="422275" rtl="0" fontAlgn="base">
        <a:spcBef>
          <a:spcPct val="0"/>
        </a:spcBef>
        <a:spcAft>
          <a:spcPct val="0"/>
        </a:spcAft>
        <a:defRPr sz="2400" b="1">
          <a:solidFill>
            <a:srgbClr val="FFFFFF"/>
          </a:solidFill>
          <a:latin typeface="Calibri" pitchFamily="34" charset="0"/>
          <a:ea typeface="Calibri" pitchFamily="34" charset="0"/>
          <a:cs typeface="Calibri" pitchFamily="34" charset="0"/>
        </a:defRPr>
      </a:lvl2pPr>
      <a:lvl3pPr algn="l" defTabSz="422275" rtl="0" fontAlgn="base">
        <a:spcBef>
          <a:spcPct val="0"/>
        </a:spcBef>
        <a:spcAft>
          <a:spcPct val="0"/>
        </a:spcAft>
        <a:defRPr sz="2400" b="1">
          <a:solidFill>
            <a:srgbClr val="FFFFFF"/>
          </a:solidFill>
          <a:latin typeface="Calibri" pitchFamily="34" charset="0"/>
          <a:ea typeface="Calibri" pitchFamily="34" charset="0"/>
          <a:cs typeface="Calibri" pitchFamily="34" charset="0"/>
        </a:defRPr>
      </a:lvl3pPr>
      <a:lvl4pPr algn="l" defTabSz="422275" rtl="0" fontAlgn="base">
        <a:spcBef>
          <a:spcPct val="0"/>
        </a:spcBef>
        <a:spcAft>
          <a:spcPct val="0"/>
        </a:spcAft>
        <a:defRPr sz="2400" b="1">
          <a:solidFill>
            <a:srgbClr val="FFFFFF"/>
          </a:solidFill>
          <a:latin typeface="Calibri" pitchFamily="34" charset="0"/>
          <a:ea typeface="Calibri" pitchFamily="34" charset="0"/>
          <a:cs typeface="Calibri" pitchFamily="34" charset="0"/>
        </a:defRPr>
      </a:lvl4pPr>
      <a:lvl5pPr algn="l" defTabSz="422275" rtl="0" fontAlgn="base">
        <a:spcBef>
          <a:spcPct val="0"/>
        </a:spcBef>
        <a:spcAft>
          <a:spcPct val="0"/>
        </a:spcAft>
        <a:defRPr sz="2400" b="1">
          <a:solidFill>
            <a:srgbClr val="FFFFFF"/>
          </a:solidFill>
          <a:latin typeface="Calibri" pitchFamily="34" charset="0"/>
          <a:ea typeface="Calibri" pitchFamily="34" charset="0"/>
          <a:cs typeface="Calibri" pitchFamily="34" charset="0"/>
        </a:defRPr>
      </a:lvl5pPr>
      <a:lvl6pPr marL="457200" algn="l" defTabSz="422275" rtl="0" fontAlgn="base">
        <a:spcBef>
          <a:spcPct val="0"/>
        </a:spcBef>
        <a:spcAft>
          <a:spcPct val="0"/>
        </a:spcAft>
        <a:defRPr sz="2400" b="1">
          <a:solidFill>
            <a:srgbClr val="FFFFFF"/>
          </a:solidFill>
          <a:latin typeface="Calibri" pitchFamily="34" charset="0"/>
          <a:ea typeface="Calibri" pitchFamily="34" charset="0"/>
          <a:cs typeface="Calibri" pitchFamily="34" charset="0"/>
        </a:defRPr>
      </a:lvl6pPr>
      <a:lvl7pPr marL="914400" algn="l" defTabSz="422275" rtl="0" fontAlgn="base">
        <a:spcBef>
          <a:spcPct val="0"/>
        </a:spcBef>
        <a:spcAft>
          <a:spcPct val="0"/>
        </a:spcAft>
        <a:defRPr sz="2400" b="1">
          <a:solidFill>
            <a:srgbClr val="FFFFFF"/>
          </a:solidFill>
          <a:latin typeface="Calibri" pitchFamily="34" charset="0"/>
          <a:ea typeface="Calibri" pitchFamily="34" charset="0"/>
          <a:cs typeface="Calibri" pitchFamily="34" charset="0"/>
        </a:defRPr>
      </a:lvl7pPr>
      <a:lvl8pPr marL="1371600" algn="l" defTabSz="422275" rtl="0" fontAlgn="base">
        <a:spcBef>
          <a:spcPct val="0"/>
        </a:spcBef>
        <a:spcAft>
          <a:spcPct val="0"/>
        </a:spcAft>
        <a:defRPr sz="2400" b="1">
          <a:solidFill>
            <a:srgbClr val="FFFFFF"/>
          </a:solidFill>
          <a:latin typeface="Calibri" pitchFamily="34" charset="0"/>
          <a:ea typeface="Calibri" pitchFamily="34" charset="0"/>
          <a:cs typeface="Calibri" pitchFamily="34" charset="0"/>
        </a:defRPr>
      </a:lvl8pPr>
      <a:lvl9pPr marL="1828800" algn="l" defTabSz="422275" rtl="0" fontAlgn="base">
        <a:spcBef>
          <a:spcPct val="0"/>
        </a:spcBef>
        <a:spcAft>
          <a:spcPct val="0"/>
        </a:spcAft>
        <a:defRPr sz="2400" b="1">
          <a:solidFill>
            <a:srgbClr val="FFFFFF"/>
          </a:solidFill>
          <a:latin typeface="Calibri" pitchFamily="34" charset="0"/>
          <a:ea typeface="Calibri" pitchFamily="34" charset="0"/>
          <a:cs typeface="Calibri" pitchFamily="34" charset="0"/>
        </a:defRPr>
      </a:lvl9pPr>
    </p:titleStyle>
    <p:bodyStyle>
      <a:lvl1pPr algn="l" defTabSz="422275" rtl="0" fontAlgn="base">
        <a:spcBef>
          <a:spcPts val="600"/>
        </a:spcBef>
        <a:spcAft>
          <a:spcPts val="600"/>
        </a:spcAft>
        <a:defRPr kern="1200">
          <a:solidFill>
            <a:schemeClr val="tx1"/>
          </a:solidFill>
          <a:latin typeface="Calibri"/>
          <a:ea typeface="Calibri" pitchFamily="34" charset="0"/>
          <a:cs typeface="Calibri"/>
        </a:defRPr>
      </a:lvl1pPr>
      <a:lvl2pPr marL="422275" algn="l" defTabSz="422275" rtl="0" fontAlgn="base">
        <a:spcBef>
          <a:spcPts val="600"/>
        </a:spcBef>
        <a:spcAft>
          <a:spcPts val="600"/>
        </a:spcAft>
        <a:defRPr kern="1200">
          <a:solidFill>
            <a:schemeClr val="tx1"/>
          </a:solidFill>
          <a:latin typeface="Calibri"/>
          <a:ea typeface="Calibri" pitchFamily="34" charset="0"/>
          <a:cs typeface="Calibri"/>
        </a:defRPr>
      </a:lvl2pPr>
      <a:lvl3pPr marL="844550" algn="l" defTabSz="422275" rtl="0" fontAlgn="base">
        <a:spcBef>
          <a:spcPts val="600"/>
        </a:spcBef>
        <a:spcAft>
          <a:spcPts val="600"/>
        </a:spcAft>
        <a:defRPr kern="1200">
          <a:solidFill>
            <a:schemeClr val="tx1"/>
          </a:solidFill>
          <a:latin typeface="Calibri"/>
          <a:ea typeface="Calibri" pitchFamily="34" charset="0"/>
          <a:cs typeface="Calibri"/>
        </a:defRPr>
      </a:lvl3pPr>
      <a:lvl4pPr marL="1268413" algn="l" defTabSz="422275" rtl="0" fontAlgn="base">
        <a:spcBef>
          <a:spcPts val="600"/>
        </a:spcBef>
        <a:spcAft>
          <a:spcPts val="600"/>
        </a:spcAft>
        <a:defRPr kern="1200">
          <a:solidFill>
            <a:schemeClr val="tx1"/>
          </a:solidFill>
          <a:latin typeface="Calibri"/>
          <a:ea typeface="Calibri" pitchFamily="34" charset="0"/>
          <a:cs typeface="Calibri"/>
        </a:defRPr>
      </a:lvl4pPr>
      <a:lvl5pPr marL="1690688" algn="l" defTabSz="422275" rtl="0" fontAlgn="base">
        <a:spcBef>
          <a:spcPts val="600"/>
        </a:spcBef>
        <a:spcAft>
          <a:spcPts val="600"/>
        </a:spcAft>
        <a:defRPr kern="1200">
          <a:solidFill>
            <a:schemeClr val="tx1"/>
          </a:solidFill>
          <a:latin typeface="Calibri"/>
          <a:ea typeface="Calibri" pitchFamily="34" charset="0"/>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p:bodyStyle>
    <p:otherStyle>
      <a:defPPr>
        <a:defRPr lang="en-US"/>
      </a:defPPr>
      <a:lvl1pPr marL="0" algn="l" defTabSz="422907" rtl="0" eaLnBrk="1" latinLnBrk="0" hangingPunct="1">
        <a:defRPr sz="1700" kern="1200">
          <a:solidFill>
            <a:schemeClr val="tx1"/>
          </a:solidFill>
          <a:latin typeface="+mn-lt"/>
          <a:ea typeface="+mn-ea"/>
          <a:cs typeface="+mn-cs"/>
        </a:defRPr>
      </a:lvl1pPr>
      <a:lvl2pPr marL="422907" algn="l" defTabSz="422907" rtl="0" eaLnBrk="1" latinLnBrk="0" hangingPunct="1">
        <a:defRPr sz="1700" kern="1200">
          <a:solidFill>
            <a:schemeClr val="tx1"/>
          </a:solidFill>
          <a:latin typeface="+mn-lt"/>
          <a:ea typeface="+mn-ea"/>
          <a:cs typeface="+mn-cs"/>
        </a:defRPr>
      </a:lvl2pPr>
      <a:lvl3pPr marL="845814" algn="l" defTabSz="422907" rtl="0" eaLnBrk="1" latinLnBrk="0" hangingPunct="1">
        <a:defRPr sz="1700" kern="1200">
          <a:solidFill>
            <a:schemeClr val="tx1"/>
          </a:solidFill>
          <a:latin typeface="+mn-lt"/>
          <a:ea typeface="+mn-ea"/>
          <a:cs typeface="+mn-cs"/>
        </a:defRPr>
      </a:lvl3pPr>
      <a:lvl4pPr marL="1268723" algn="l" defTabSz="422907" rtl="0" eaLnBrk="1" latinLnBrk="0" hangingPunct="1">
        <a:defRPr sz="1700" kern="1200">
          <a:solidFill>
            <a:schemeClr val="tx1"/>
          </a:solidFill>
          <a:latin typeface="+mn-lt"/>
          <a:ea typeface="+mn-ea"/>
          <a:cs typeface="+mn-cs"/>
        </a:defRPr>
      </a:lvl4pPr>
      <a:lvl5pPr marL="1691629" algn="l" defTabSz="422907" rtl="0" eaLnBrk="1" latinLnBrk="0" hangingPunct="1">
        <a:defRPr sz="1700" kern="1200">
          <a:solidFill>
            <a:schemeClr val="tx1"/>
          </a:solidFill>
          <a:latin typeface="+mn-lt"/>
          <a:ea typeface="+mn-ea"/>
          <a:cs typeface="+mn-cs"/>
        </a:defRPr>
      </a:lvl5pPr>
      <a:lvl6pPr marL="2114537" algn="l" defTabSz="422907" rtl="0" eaLnBrk="1" latinLnBrk="0" hangingPunct="1">
        <a:defRPr sz="1700" kern="1200">
          <a:solidFill>
            <a:schemeClr val="tx1"/>
          </a:solidFill>
          <a:latin typeface="+mn-lt"/>
          <a:ea typeface="+mn-ea"/>
          <a:cs typeface="+mn-cs"/>
        </a:defRPr>
      </a:lvl6pPr>
      <a:lvl7pPr marL="2537445" algn="l" defTabSz="422907" rtl="0" eaLnBrk="1" latinLnBrk="0" hangingPunct="1">
        <a:defRPr sz="1700" kern="1200">
          <a:solidFill>
            <a:schemeClr val="tx1"/>
          </a:solidFill>
          <a:latin typeface="+mn-lt"/>
          <a:ea typeface="+mn-ea"/>
          <a:cs typeface="+mn-cs"/>
        </a:defRPr>
      </a:lvl7pPr>
      <a:lvl8pPr marL="2960352" algn="l" defTabSz="422907" rtl="0" eaLnBrk="1" latinLnBrk="0" hangingPunct="1">
        <a:defRPr sz="1700" kern="1200">
          <a:solidFill>
            <a:schemeClr val="tx1"/>
          </a:solidFill>
          <a:latin typeface="+mn-lt"/>
          <a:ea typeface="+mn-ea"/>
          <a:cs typeface="+mn-cs"/>
        </a:defRPr>
      </a:lvl8pPr>
      <a:lvl9pPr marL="3383258" algn="l" defTabSz="422907"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8" Type="http://schemas.openxmlformats.org/officeDocument/2006/relationships/hyperlink" Target="http://www.vrqa.vic.gov.au/childsafe/Pages/resources.html" TargetMode="External"/><Relationship Id="rId3" Type="http://schemas.openxmlformats.org/officeDocument/2006/relationships/hyperlink" Target="http://www.ccyp.vic.gov.au/" TargetMode="External"/><Relationship Id="rId7" Type="http://schemas.openxmlformats.org/officeDocument/2006/relationships/hyperlink" Target="http://www.education.vic.gov.au/protect" TargetMode="External"/><Relationship Id="rId2" Type="http://schemas.openxmlformats.org/officeDocument/2006/relationships/notesSlide" Target="../notesSlides/notesSlide22.xml"/><Relationship Id="rId1" Type="http://schemas.openxmlformats.org/officeDocument/2006/relationships/slideLayout" Target="../slideLayouts/slideLayout5.xml"/><Relationship Id="rId6" Type="http://schemas.openxmlformats.org/officeDocument/2006/relationships/hyperlink" Target="http://www.justice.vic.gov.au/home/safer%20communities/protecting%20children%20and%20families/betrayal%20of%20trust%20implementation" TargetMode="External"/><Relationship Id="rId5" Type="http://schemas.openxmlformats.org/officeDocument/2006/relationships/hyperlink" Target="http://www.dhs.vic.gov.au/about-the-department/plans,-programs-and-projects/projects-and-initiatives/children,-youth-and-family-services/creating-child-safe-organisations" TargetMode="External"/><Relationship Id="rId4" Type="http://schemas.openxmlformats.org/officeDocument/2006/relationships/hyperlink" Target="https://server.cfecfw.asn.au/owa/redir.aspx?C=QRPP7vvzokmGCia5ptU_w_qc5-MnI9QIFtr5A3zTj2Cd-ztzexvPZF3bIzv6IATjkiBPpRPXebE.&amp;URL=http://eepurl.com/cmopVL" TargetMode="External"/><Relationship Id="rId9" Type="http://schemas.openxmlformats.org/officeDocument/2006/relationships/hyperlink" Target="http://www.cfecfw.asn.au/policy-advocacy-sector-development/policy/child-safe-organisations"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013" y="1535113"/>
            <a:ext cx="7908925" cy="684212"/>
          </a:xfrm>
        </p:spPr>
        <p:txBody>
          <a:bodyPr rtlCol="0">
            <a:noAutofit/>
          </a:bodyPr>
          <a:lstStyle/>
          <a:p>
            <a:pPr defTabSz="422907" fontAlgn="auto">
              <a:spcBef>
                <a:spcPts val="0"/>
              </a:spcBef>
              <a:spcAft>
                <a:spcPts val="0"/>
              </a:spcAft>
              <a:defRPr/>
            </a:pPr>
            <a:r>
              <a:rPr lang="en-US" kern="800" dirty="0" smtClean="0">
                <a:ea typeface="+mj-ea"/>
              </a:rPr>
              <a:t>Victorian Child </a:t>
            </a:r>
            <a:r>
              <a:rPr lang="en-US" kern="800" dirty="0">
                <a:ea typeface="+mj-ea"/>
              </a:rPr>
              <a:t>Safe </a:t>
            </a:r>
            <a:r>
              <a:rPr lang="en-US" kern="800" dirty="0" smtClean="0">
                <a:ea typeface="+mj-ea"/>
              </a:rPr>
              <a:t>Standards</a:t>
            </a:r>
            <a:endParaRPr lang="en-US" kern="800" dirty="0">
              <a:ea typeface="+mj-ea"/>
            </a:endParaRPr>
          </a:p>
        </p:txBody>
      </p:sp>
      <p:sp>
        <p:nvSpPr>
          <p:cNvPr id="27651" name="Subtitle 2"/>
          <p:cNvSpPr>
            <a:spLocks noGrp="1"/>
          </p:cNvSpPr>
          <p:nvPr>
            <p:ph type="subTitle" idx="1"/>
          </p:nvPr>
        </p:nvSpPr>
        <p:spPr>
          <a:xfrm>
            <a:off x="608013" y="2762250"/>
            <a:ext cx="6400800" cy="641350"/>
          </a:xfrm>
        </p:spPr>
        <p:txBody>
          <a:bodyPr/>
          <a:lstStyle/>
          <a:p>
            <a:r>
              <a:rPr lang="en-US" altLang="en-US" sz="1600" dirty="0" smtClean="0">
                <a:solidFill>
                  <a:srgbClr val="FFFFFE"/>
                </a:solidFill>
                <a:latin typeface="Calibri" pitchFamily="34" charset="0"/>
                <a:cs typeface="Calibri" pitchFamily="34" charset="0"/>
              </a:rPr>
              <a:t>Presented by</a:t>
            </a:r>
            <a:r>
              <a:rPr lang="en-US" altLang="en-US" sz="1400" dirty="0" smtClean="0">
                <a:solidFill>
                  <a:srgbClr val="FFFFFE"/>
                </a:solidFill>
                <a:latin typeface="Calibri" pitchFamily="34" charset="0"/>
                <a:cs typeface="Calibri" pitchFamily="34" charset="0"/>
              </a:rPr>
              <a:t>: Christine Brooks </a:t>
            </a:r>
            <a:r>
              <a:rPr lang="en-US" altLang="en-US" sz="1400" dirty="0" err="1" smtClean="0">
                <a:solidFill>
                  <a:srgbClr val="FFFFFE"/>
                </a:solidFill>
                <a:latin typeface="Calibri" pitchFamily="34" charset="0"/>
                <a:cs typeface="Calibri" pitchFamily="34" charset="0"/>
              </a:rPr>
              <a:t>Barwon</a:t>
            </a:r>
            <a:r>
              <a:rPr lang="en-US" altLang="en-US" sz="1400" dirty="0" smtClean="0">
                <a:solidFill>
                  <a:srgbClr val="FFFFFE"/>
                </a:solidFill>
                <a:latin typeface="Calibri" pitchFamily="34" charset="0"/>
                <a:cs typeface="Calibri" pitchFamily="34" charset="0"/>
              </a:rPr>
              <a:t> Network of </a:t>
            </a:r>
            <a:r>
              <a:rPr lang="en-US" altLang="en-US" sz="1400" dirty="0" err="1" smtClean="0">
                <a:solidFill>
                  <a:srgbClr val="FFFFFE"/>
                </a:solidFill>
                <a:latin typeface="Calibri" pitchFamily="34" charset="0"/>
                <a:cs typeface="Calibri" pitchFamily="34" charset="0"/>
              </a:rPr>
              <a:t>Neighbourhood</a:t>
            </a:r>
            <a:r>
              <a:rPr lang="en-US" altLang="en-US" sz="1400" dirty="0" smtClean="0">
                <a:solidFill>
                  <a:srgbClr val="FFFFFE"/>
                </a:solidFill>
                <a:latin typeface="Calibri" pitchFamily="34" charset="0"/>
                <a:cs typeface="Calibri" pitchFamily="34" charset="0"/>
              </a:rPr>
              <a:t> Houses</a:t>
            </a:r>
          </a:p>
        </p:txBody>
      </p:sp>
      <p:sp>
        <p:nvSpPr>
          <p:cNvPr id="3" name="Picture Placeholder 2"/>
          <p:cNvSpPr>
            <a:spLocks noGrp="1"/>
          </p:cNvSpPr>
          <p:nvPr>
            <p:ph type="pic" sz="quarter" idx="10"/>
          </p:nvPr>
        </p:nvSpPr>
        <p:spPr/>
      </p:sp>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6639213" y="1713548"/>
            <a:ext cx="1739900" cy="1554480"/>
          </a:xfrm>
          <a:prstGeom prst="rect">
            <a:avLst/>
          </a:prstGeom>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txBox="1">
            <a:spLocks/>
          </p:cNvSpPr>
          <p:nvPr/>
        </p:nvSpPr>
        <p:spPr bwMode="auto">
          <a:xfrm>
            <a:off x="1365250" y="2232025"/>
            <a:ext cx="6423025" cy="693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5555" tIns="17777" rIns="35555" bIns="17777"/>
          <a:lstStyle>
            <a:lvl1pPr defTabSz="1087438">
              <a:tabLst>
                <a:tab pos="1936750" algn="l"/>
              </a:tabLst>
              <a:defRPr sz="1700">
                <a:solidFill>
                  <a:schemeClr val="tx1"/>
                </a:solidFill>
                <a:latin typeface="Calibri" pitchFamily="34" charset="0"/>
              </a:defRPr>
            </a:lvl1pPr>
            <a:lvl2pPr marL="742950" indent="-285750" defTabSz="1087438">
              <a:tabLst>
                <a:tab pos="1936750" algn="l"/>
              </a:tabLst>
              <a:defRPr sz="1700">
                <a:solidFill>
                  <a:schemeClr val="tx1"/>
                </a:solidFill>
                <a:latin typeface="Calibri" pitchFamily="34" charset="0"/>
              </a:defRPr>
            </a:lvl2pPr>
            <a:lvl3pPr marL="1143000" indent="-228600" defTabSz="1087438">
              <a:tabLst>
                <a:tab pos="1936750" algn="l"/>
              </a:tabLst>
              <a:defRPr sz="1700">
                <a:solidFill>
                  <a:schemeClr val="tx1"/>
                </a:solidFill>
                <a:latin typeface="Calibri" pitchFamily="34" charset="0"/>
              </a:defRPr>
            </a:lvl3pPr>
            <a:lvl4pPr marL="1600200" indent="-228600" defTabSz="1087438">
              <a:tabLst>
                <a:tab pos="1936750" algn="l"/>
              </a:tabLst>
              <a:defRPr sz="1700">
                <a:solidFill>
                  <a:schemeClr val="tx1"/>
                </a:solidFill>
                <a:latin typeface="Calibri" pitchFamily="34" charset="0"/>
              </a:defRPr>
            </a:lvl4pPr>
            <a:lvl5pPr marL="2057400" indent="-228600" defTabSz="1087438">
              <a:tabLst>
                <a:tab pos="1936750" algn="l"/>
              </a:tabLst>
              <a:defRPr sz="1700">
                <a:solidFill>
                  <a:schemeClr val="tx1"/>
                </a:solidFill>
                <a:latin typeface="Calibri" pitchFamily="34" charset="0"/>
              </a:defRPr>
            </a:lvl5pPr>
            <a:lvl6pPr marL="2514600" indent="-228600" defTabSz="1087438" fontAlgn="base">
              <a:spcBef>
                <a:spcPct val="0"/>
              </a:spcBef>
              <a:spcAft>
                <a:spcPct val="0"/>
              </a:spcAft>
              <a:tabLst>
                <a:tab pos="1936750" algn="l"/>
              </a:tabLst>
              <a:defRPr sz="1700">
                <a:solidFill>
                  <a:schemeClr val="tx1"/>
                </a:solidFill>
                <a:latin typeface="Calibri" pitchFamily="34" charset="0"/>
              </a:defRPr>
            </a:lvl6pPr>
            <a:lvl7pPr marL="2971800" indent="-228600" defTabSz="1087438" fontAlgn="base">
              <a:spcBef>
                <a:spcPct val="0"/>
              </a:spcBef>
              <a:spcAft>
                <a:spcPct val="0"/>
              </a:spcAft>
              <a:tabLst>
                <a:tab pos="1936750" algn="l"/>
              </a:tabLst>
              <a:defRPr sz="1700">
                <a:solidFill>
                  <a:schemeClr val="tx1"/>
                </a:solidFill>
                <a:latin typeface="Calibri" pitchFamily="34" charset="0"/>
              </a:defRPr>
            </a:lvl7pPr>
            <a:lvl8pPr marL="3429000" indent="-228600" defTabSz="1087438" fontAlgn="base">
              <a:spcBef>
                <a:spcPct val="0"/>
              </a:spcBef>
              <a:spcAft>
                <a:spcPct val="0"/>
              </a:spcAft>
              <a:tabLst>
                <a:tab pos="1936750" algn="l"/>
              </a:tabLst>
              <a:defRPr sz="1700">
                <a:solidFill>
                  <a:schemeClr val="tx1"/>
                </a:solidFill>
                <a:latin typeface="Calibri" pitchFamily="34" charset="0"/>
              </a:defRPr>
            </a:lvl8pPr>
            <a:lvl9pPr marL="3886200" indent="-228600" defTabSz="1087438" fontAlgn="base">
              <a:spcBef>
                <a:spcPct val="0"/>
              </a:spcBef>
              <a:spcAft>
                <a:spcPct val="0"/>
              </a:spcAft>
              <a:tabLst>
                <a:tab pos="1936750" algn="l"/>
              </a:tabLst>
              <a:defRPr sz="1700">
                <a:solidFill>
                  <a:schemeClr val="tx1"/>
                </a:solidFill>
                <a:latin typeface="Calibri" pitchFamily="34" charset="0"/>
              </a:defRPr>
            </a:lvl9pPr>
          </a:lstStyle>
          <a:p>
            <a:pPr algn="ctr">
              <a:lnSpc>
                <a:spcPct val="90000"/>
              </a:lnSpc>
            </a:pPr>
            <a:r>
              <a:rPr lang="en-US" altLang="en-US" sz="3400" b="1">
                <a:solidFill>
                  <a:srgbClr val="FFFFFF"/>
                </a:solidFill>
                <a:ea typeface="Calibri" pitchFamily="34" charset="0"/>
                <a:cs typeface="Calibri" pitchFamily="34" charset="0"/>
              </a:rPr>
              <a:t>Standards and principles</a:t>
            </a:r>
          </a:p>
        </p:txBody>
      </p:sp>
      <p:grpSp>
        <p:nvGrpSpPr>
          <p:cNvPr id="36867" name="Group 2"/>
          <p:cNvGrpSpPr>
            <a:grpSpLocks noChangeAspect="1"/>
          </p:cNvGrpSpPr>
          <p:nvPr/>
        </p:nvGrpSpPr>
        <p:grpSpPr bwMode="auto">
          <a:xfrm>
            <a:off x="4141788" y="1192213"/>
            <a:ext cx="860425" cy="860425"/>
            <a:chOff x="4254169" y="2194027"/>
            <a:chExt cx="572749" cy="572746"/>
          </a:xfrm>
        </p:grpSpPr>
        <p:sp>
          <p:nvSpPr>
            <p:cNvPr id="4" name="Oval 3"/>
            <p:cNvSpPr/>
            <p:nvPr/>
          </p:nvSpPr>
          <p:spPr>
            <a:xfrm>
              <a:off x="4254169" y="2194027"/>
              <a:ext cx="572749" cy="572746"/>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algn="ctr" defTabSz="422907" fontAlgn="auto">
                <a:spcBef>
                  <a:spcPts val="0"/>
                </a:spcBef>
                <a:spcAft>
                  <a:spcPts val="0"/>
                </a:spcAft>
                <a:defRPr/>
              </a:pPr>
              <a:endParaRPr lang="en-US" dirty="0">
                <a:latin typeface="Open Sans Light"/>
              </a:endParaRPr>
            </a:p>
          </p:txBody>
        </p:sp>
        <p:sp>
          <p:nvSpPr>
            <p:cNvPr id="5" name="AutoShape 15"/>
            <p:cNvSpPr>
              <a:spLocks/>
            </p:cNvSpPr>
            <p:nvPr/>
          </p:nvSpPr>
          <p:spPr bwMode="auto">
            <a:xfrm>
              <a:off x="4369353" y="2285962"/>
              <a:ext cx="340268" cy="332869"/>
            </a:xfrm>
            <a:custGeom>
              <a:avLst/>
              <a:gdLst>
                <a:gd name="T0" fmla="+- 0 10782 53"/>
                <a:gd name="T1" fmla="*/ T0 w 21459"/>
                <a:gd name="T2" fmla="+- 0 10819 39"/>
                <a:gd name="T3" fmla="*/ 10819 h 21561"/>
                <a:gd name="T4" fmla="+- 0 10782 53"/>
                <a:gd name="T5" fmla="*/ T4 w 21459"/>
                <a:gd name="T6" fmla="+- 0 10819 39"/>
                <a:gd name="T7" fmla="*/ 10819 h 21561"/>
                <a:gd name="T8" fmla="+- 0 10782 53"/>
                <a:gd name="T9" fmla="*/ T8 w 21459"/>
                <a:gd name="T10" fmla="+- 0 10819 39"/>
                <a:gd name="T11" fmla="*/ 10819 h 21561"/>
                <a:gd name="T12" fmla="+- 0 10782 53"/>
                <a:gd name="T13" fmla="*/ T12 w 21459"/>
                <a:gd name="T14" fmla="+- 0 10819 39"/>
                <a:gd name="T15" fmla="*/ 10819 h 21561"/>
              </a:gdLst>
              <a:ahLst/>
              <a:cxnLst>
                <a:cxn ang="0">
                  <a:pos x="T1" y="T3"/>
                </a:cxn>
                <a:cxn ang="0">
                  <a:pos x="T5" y="T7"/>
                </a:cxn>
                <a:cxn ang="0">
                  <a:pos x="T9" y="T11"/>
                </a:cxn>
                <a:cxn ang="0">
                  <a:pos x="T13" y="T15"/>
                </a:cxn>
              </a:cxnLst>
              <a:rect l="0" t="0" r="r" b="b"/>
              <a:pathLst>
                <a:path w="21459" h="21561">
                  <a:moveTo>
                    <a:pt x="20359" y="4319"/>
                  </a:moveTo>
                  <a:cubicBezTo>
                    <a:pt x="20703" y="4451"/>
                    <a:pt x="20960" y="4653"/>
                    <a:pt x="21125" y="4923"/>
                  </a:cubicBezTo>
                  <a:cubicBezTo>
                    <a:pt x="21468" y="5418"/>
                    <a:pt x="21546" y="6025"/>
                    <a:pt x="21363" y="6735"/>
                  </a:cubicBezTo>
                  <a:lnTo>
                    <a:pt x="17812" y="19432"/>
                  </a:lnTo>
                  <a:cubicBezTo>
                    <a:pt x="17663" y="20051"/>
                    <a:pt x="17338" y="20561"/>
                    <a:pt x="16840" y="20960"/>
                  </a:cubicBezTo>
                  <a:cubicBezTo>
                    <a:pt x="16342" y="21361"/>
                    <a:pt x="15810" y="21560"/>
                    <a:pt x="15242" y="21560"/>
                  </a:cubicBezTo>
                  <a:lnTo>
                    <a:pt x="3374" y="21560"/>
                  </a:lnTo>
                  <a:cubicBezTo>
                    <a:pt x="3031" y="21560"/>
                    <a:pt x="2698" y="21496"/>
                    <a:pt x="2378" y="21358"/>
                  </a:cubicBezTo>
                  <a:cubicBezTo>
                    <a:pt x="2056" y="21223"/>
                    <a:pt x="1747" y="21042"/>
                    <a:pt x="1456" y="20810"/>
                  </a:cubicBezTo>
                  <a:cubicBezTo>
                    <a:pt x="1162" y="20581"/>
                    <a:pt x="906" y="20312"/>
                    <a:pt x="683" y="19998"/>
                  </a:cubicBezTo>
                  <a:cubicBezTo>
                    <a:pt x="463" y="19685"/>
                    <a:pt x="287" y="19345"/>
                    <a:pt x="161" y="18978"/>
                  </a:cubicBezTo>
                  <a:cubicBezTo>
                    <a:pt x="-46" y="18345"/>
                    <a:pt x="-53" y="17750"/>
                    <a:pt x="138" y="17199"/>
                  </a:cubicBezTo>
                  <a:cubicBezTo>
                    <a:pt x="156" y="17049"/>
                    <a:pt x="172" y="16900"/>
                    <a:pt x="188" y="16759"/>
                  </a:cubicBezTo>
                  <a:cubicBezTo>
                    <a:pt x="206" y="16613"/>
                    <a:pt x="222" y="16449"/>
                    <a:pt x="237" y="16273"/>
                  </a:cubicBezTo>
                  <a:cubicBezTo>
                    <a:pt x="237" y="16179"/>
                    <a:pt x="222" y="16082"/>
                    <a:pt x="188" y="15985"/>
                  </a:cubicBezTo>
                  <a:cubicBezTo>
                    <a:pt x="156" y="15889"/>
                    <a:pt x="146" y="15792"/>
                    <a:pt x="161" y="15695"/>
                  </a:cubicBezTo>
                  <a:cubicBezTo>
                    <a:pt x="180" y="15549"/>
                    <a:pt x="245" y="15402"/>
                    <a:pt x="358" y="15256"/>
                  </a:cubicBezTo>
                  <a:cubicBezTo>
                    <a:pt x="471" y="15109"/>
                    <a:pt x="578" y="14942"/>
                    <a:pt x="678" y="14757"/>
                  </a:cubicBezTo>
                  <a:cubicBezTo>
                    <a:pt x="872" y="14411"/>
                    <a:pt x="1060" y="13986"/>
                    <a:pt x="1249" y="13485"/>
                  </a:cubicBezTo>
                  <a:cubicBezTo>
                    <a:pt x="1438" y="12987"/>
                    <a:pt x="1574" y="12553"/>
                    <a:pt x="1655" y="12190"/>
                  </a:cubicBezTo>
                  <a:cubicBezTo>
                    <a:pt x="1689" y="12040"/>
                    <a:pt x="1686" y="11896"/>
                    <a:pt x="1642" y="11762"/>
                  </a:cubicBezTo>
                  <a:cubicBezTo>
                    <a:pt x="1603" y="11627"/>
                    <a:pt x="1597" y="11504"/>
                    <a:pt x="1631" y="11389"/>
                  </a:cubicBezTo>
                  <a:cubicBezTo>
                    <a:pt x="1665" y="11240"/>
                    <a:pt x="1734" y="11111"/>
                    <a:pt x="1838" y="11005"/>
                  </a:cubicBezTo>
                  <a:cubicBezTo>
                    <a:pt x="1943" y="10897"/>
                    <a:pt x="2027" y="10788"/>
                    <a:pt x="2095" y="10671"/>
                  </a:cubicBezTo>
                  <a:cubicBezTo>
                    <a:pt x="2179" y="10507"/>
                    <a:pt x="2268" y="10308"/>
                    <a:pt x="2365" y="10082"/>
                  </a:cubicBezTo>
                  <a:cubicBezTo>
                    <a:pt x="2459" y="9859"/>
                    <a:pt x="2551" y="9628"/>
                    <a:pt x="2635" y="9390"/>
                  </a:cubicBezTo>
                  <a:cubicBezTo>
                    <a:pt x="2719" y="9150"/>
                    <a:pt x="2784" y="8918"/>
                    <a:pt x="2837" y="8690"/>
                  </a:cubicBezTo>
                  <a:cubicBezTo>
                    <a:pt x="2887" y="8461"/>
                    <a:pt x="2918" y="8271"/>
                    <a:pt x="2936" y="8118"/>
                  </a:cubicBezTo>
                  <a:cubicBezTo>
                    <a:pt x="2952" y="7972"/>
                    <a:pt x="2944" y="7816"/>
                    <a:pt x="2910" y="7655"/>
                  </a:cubicBezTo>
                  <a:cubicBezTo>
                    <a:pt x="2876" y="7497"/>
                    <a:pt x="2876" y="7365"/>
                    <a:pt x="2910" y="7248"/>
                  </a:cubicBezTo>
                  <a:cubicBezTo>
                    <a:pt x="2960" y="7101"/>
                    <a:pt x="3046" y="6978"/>
                    <a:pt x="3167" y="6878"/>
                  </a:cubicBezTo>
                  <a:cubicBezTo>
                    <a:pt x="3288" y="6778"/>
                    <a:pt x="3390" y="6664"/>
                    <a:pt x="3476" y="6532"/>
                  </a:cubicBezTo>
                  <a:cubicBezTo>
                    <a:pt x="3557" y="6421"/>
                    <a:pt x="3649" y="6263"/>
                    <a:pt x="3746" y="6049"/>
                  </a:cubicBezTo>
                  <a:cubicBezTo>
                    <a:pt x="3840" y="5841"/>
                    <a:pt x="3937" y="5609"/>
                    <a:pt x="4034" y="5354"/>
                  </a:cubicBezTo>
                  <a:cubicBezTo>
                    <a:pt x="4129" y="5102"/>
                    <a:pt x="4210" y="4856"/>
                    <a:pt x="4278" y="4618"/>
                  </a:cubicBezTo>
                  <a:cubicBezTo>
                    <a:pt x="4344" y="4381"/>
                    <a:pt x="4385" y="4170"/>
                    <a:pt x="4404" y="3979"/>
                  </a:cubicBezTo>
                  <a:cubicBezTo>
                    <a:pt x="4420" y="3868"/>
                    <a:pt x="4404" y="3754"/>
                    <a:pt x="4354" y="3636"/>
                  </a:cubicBezTo>
                  <a:cubicBezTo>
                    <a:pt x="4304" y="3519"/>
                    <a:pt x="4294" y="3390"/>
                    <a:pt x="4328" y="3249"/>
                  </a:cubicBezTo>
                  <a:cubicBezTo>
                    <a:pt x="4362" y="3120"/>
                    <a:pt x="4438" y="2980"/>
                    <a:pt x="4561" y="2836"/>
                  </a:cubicBezTo>
                  <a:cubicBezTo>
                    <a:pt x="4682" y="2692"/>
                    <a:pt x="4792" y="2543"/>
                    <a:pt x="4894" y="2393"/>
                  </a:cubicBezTo>
                  <a:cubicBezTo>
                    <a:pt x="5025" y="2159"/>
                    <a:pt x="5145" y="1886"/>
                    <a:pt x="5250" y="1573"/>
                  </a:cubicBezTo>
                  <a:cubicBezTo>
                    <a:pt x="5355" y="1262"/>
                    <a:pt x="5481" y="975"/>
                    <a:pt x="5625" y="717"/>
                  </a:cubicBezTo>
                  <a:cubicBezTo>
                    <a:pt x="5772" y="462"/>
                    <a:pt x="5966" y="259"/>
                    <a:pt x="6204" y="116"/>
                  </a:cubicBezTo>
                  <a:cubicBezTo>
                    <a:pt x="6440" y="-31"/>
                    <a:pt x="6767" y="-39"/>
                    <a:pt x="7176" y="92"/>
                  </a:cubicBezTo>
                  <a:lnTo>
                    <a:pt x="7150" y="151"/>
                  </a:lnTo>
                  <a:cubicBezTo>
                    <a:pt x="7409" y="54"/>
                    <a:pt x="7635" y="10"/>
                    <a:pt x="7829" y="10"/>
                  </a:cubicBezTo>
                  <a:lnTo>
                    <a:pt x="17613" y="10"/>
                  </a:lnTo>
                  <a:cubicBezTo>
                    <a:pt x="18266" y="10"/>
                    <a:pt x="18764" y="277"/>
                    <a:pt x="19107" y="805"/>
                  </a:cubicBezTo>
                  <a:cubicBezTo>
                    <a:pt x="19448" y="1303"/>
                    <a:pt x="19524" y="1904"/>
                    <a:pt x="19330" y="2616"/>
                  </a:cubicBezTo>
                  <a:lnTo>
                    <a:pt x="15782" y="15329"/>
                  </a:lnTo>
                  <a:cubicBezTo>
                    <a:pt x="15630" y="15918"/>
                    <a:pt x="15307" y="16419"/>
                    <a:pt x="14809" y="16829"/>
                  </a:cubicBezTo>
                  <a:cubicBezTo>
                    <a:pt x="14312" y="17243"/>
                    <a:pt x="13782" y="17448"/>
                    <a:pt x="13221" y="17448"/>
                  </a:cubicBezTo>
                  <a:lnTo>
                    <a:pt x="2019" y="17448"/>
                  </a:lnTo>
                  <a:cubicBezTo>
                    <a:pt x="1935" y="17448"/>
                    <a:pt x="1852" y="17460"/>
                    <a:pt x="1762" y="17477"/>
                  </a:cubicBezTo>
                  <a:cubicBezTo>
                    <a:pt x="1676" y="17495"/>
                    <a:pt x="1597" y="17551"/>
                    <a:pt x="1529" y="17644"/>
                  </a:cubicBezTo>
                  <a:cubicBezTo>
                    <a:pt x="1430" y="17832"/>
                    <a:pt x="1430" y="18096"/>
                    <a:pt x="1529" y="18430"/>
                  </a:cubicBezTo>
                  <a:cubicBezTo>
                    <a:pt x="1665" y="18834"/>
                    <a:pt x="1914" y="19186"/>
                    <a:pt x="2284" y="19488"/>
                  </a:cubicBezTo>
                  <a:cubicBezTo>
                    <a:pt x="2651" y="19796"/>
                    <a:pt x="3015" y="19945"/>
                    <a:pt x="3374" y="19945"/>
                  </a:cubicBezTo>
                  <a:lnTo>
                    <a:pt x="15242" y="19945"/>
                  </a:lnTo>
                  <a:cubicBezTo>
                    <a:pt x="15485" y="19945"/>
                    <a:pt x="15724" y="19846"/>
                    <a:pt x="15962" y="19643"/>
                  </a:cubicBezTo>
                  <a:cubicBezTo>
                    <a:pt x="16201" y="19444"/>
                    <a:pt x="16358" y="19221"/>
                    <a:pt x="16434" y="18975"/>
                  </a:cubicBezTo>
                  <a:lnTo>
                    <a:pt x="20310" y="5128"/>
                  </a:lnTo>
                  <a:cubicBezTo>
                    <a:pt x="20344" y="4979"/>
                    <a:pt x="20365" y="4841"/>
                    <a:pt x="20373" y="4715"/>
                  </a:cubicBezTo>
                  <a:cubicBezTo>
                    <a:pt x="20378" y="4592"/>
                    <a:pt x="20373" y="4460"/>
                    <a:pt x="20359" y="4319"/>
                  </a:cubicBezTo>
                  <a:moveTo>
                    <a:pt x="6285" y="8083"/>
                  </a:moveTo>
                  <a:cubicBezTo>
                    <a:pt x="6201" y="8446"/>
                    <a:pt x="6311" y="8628"/>
                    <a:pt x="6610" y="8628"/>
                  </a:cubicBezTo>
                  <a:lnTo>
                    <a:pt x="14325" y="8628"/>
                  </a:lnTo>
                  <a:cubicBezTo>
                    <a:pt x="14461" y="8628"/>
                    <a:pt x="14587" y="8578"/>
                    <a:pt x="14707" y="8473"/>
                  </a:cubicBezTo>
                  <a:cubicBezTo>
                    <a:pt x="14830" y="8370"/>
                    <a:pt x="14906" y="8238"/>
                    <a:pt x="14940" y="8083"/>
                  </a:cubicBezTo>
                  <a:lnTo>
                    <a:pt x="15242" y="7028"/>
                  </a:lnTo>
                  <a:cubicBezTo>
                    <a:pt x="15276" y="6881"/>
                    <a:pt x="15263" y="6752"/>
                    <a:pt x="15205" y="6641"/>
                  </a:cubicBezTo>
                  <a:cubicBezTo>
                    <a:pt x="15145" y="6535"/>
                    <a:pt x="15051" y="6483"/>
                    <a:pt x="14914" y="6483"/>
                  </a:cubicBezTo>
                  <a:lnTo>
                    <a:pt x="7202" y="6483"/>
                  </a:lnTo>
                  <a:cubicBezTo>
                    <a:pt x="7066" y="6483"/>
                    <a:pt x="6935" y="6532"/>
                    <a:pt x="6807" y="6638"/>
                  </a:cubicBezTo>
                  <a:cubicBezTo>
                    <a:pt x="6676" y="6740"/>
                    <a:pt x="6594" y="6869"/>
                    <a:pt x="6560" y="7028"/>
                  </a:cubicBezTo>
                  <a:lnTo>
                    <a:pt x="6285" y="8083"/>
                  </a:lnTo>
                  <a:close/>
                  <a:moveTo>
                    <a:pt x="7150" y="4867"/>
                  </a:moveTo>
                  <a:cubicBezTo>
                    <a:pt x="7116" y="5017"/>
                    <a:pt x="7132" y="5140"/>
                    <a:pt x="7195" y="5240"/>
                  </a:cubicBezTo>
                  <a:cubicBezTo>
                    <a:pt x="7257" y="5336"/>
                    <a:pt x="7354" y="5386"/>
                    <a:pt x="7488" y="5386"/>
                  </a:cubicBezTo>
                  <a:lnTo>
                    <a:pt x="15192" y="5386"/>
                  </a:lnTo>
                  <a:cubicBezTo>
                    <a:pt x="15326" y="5386"/>
                    <a:pt x="15451" y="5336"/>
                    <a:pt x="15575" y="5240"/>
                  </a:cubicBezTo>
                  <a:cubicBezTo>
                    <a:pt x="15695" y="5140"/>
                    <a:pt x="15784" y="5017"/>
                    <a:pt x="15845" y="4867"/>
                  </a:cubicBezTo>
                  <a:lnTo>
                    <a:pt x="16120" y="3771"/>
                  </a:lnTo>
                  <a:cubicBezTo>
                    <a:pt x="16154" y="3622"/>
                    <a:pt x="16141" y="3493"/>
                    <a:pt x="16083" y="3387"/>
                  </a:cubicBezTo>
                  <a:cubicBezTo>
                    <a:pt x="16023" y="3279"/>
                    <a:pt x="15923" y="3223"/>
                    <a:pt x="15782" y="3223"/>
                  </a:cubicBezTo>
                  <a:lnTo>
                    <a:pt x="8078" y="3223"/>
                  </a:lnTo>
                  <a:cubicBezTo>
                    <a:pt x="7944" y="3223"/>
                    <a:pt x="7818" y="3279"/>
                    <a:pt x="7695" y="3387"/>
                  </a:cubicBezTo>
                  <a:cubicBezTo>
                    <a:pt x="7575" y="3493"/>
                    <a:pt x="7488" y="3622"/>
                    <a:pt x="7438" y="3771"/>
                  </a:cubicBezTo>
                  <a:lnTo>
                    <a:pt x="7150" y="4867"/>
                  </a:lnTo>
                  <a:close/>
                </a:path>
              </a:pathLst>
            </a:custGeom>
            <a:solidFill>
              <a:srgbClr val="306892"/>
            </a:solidFill>
            <a:ln>
              <a:noFill/>
            </a:ln>
            <a:effectLst/>
            <a:extLst/>
          </p:spPr>
          <p:txBody>
            <a:bodyPr lIns="38100" tIns="38100" rIns="38100" bIns="38100" anchor="ctr"/>
            <a:lstStyle/>
            <a:p>
              <a:pPr defTabSz="342528" fontAlgn="auto">
                <a:spcBef>
                  <a:spcPts val="0"/>
                </a:spcBef>
                <a:spcAft>
                  <a:spcPts val="0"/>
                </a:spcAft>
                <a:defRPr/>
              </a:pPr>
              <a:endParaRPr lang="es-ES" sz="21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latin typeface="Calibri" pitchFamily="34" charset="0"/>
                <a:cs typeface="Calibri" pitchFamily="34" charset="0"/>
              </a:rPr>
              <a:t>7 Child Safe Standards</a:t>
            </a:r>
          </a:p>
        </p:txBody>
      </p:sp>
      <p:sp>
        <p:nvSpPr>
          <p:cNvPr id="37891" name="Content Placeholder 2"/>
          <p:cNvSpPr>
            <a:spLocks noGrp="1"/>
          </p:cNvSpPr>
          <p:nvPr>
            <p:ph type="body" sz="quarter" idx="10"/>
          </p:nvPr>
        </p:nvSpPr>
        <p:spPr>
          <a:xfrm>
            <a:off x="615950" y="1492250"/>
            <a:ext cx="2432050" cy="2947988"/>
          </a:xfrm>
        </p:spPr>
        <p:txBody>
          <a:bodyPr lIns="91440" tIns="45720" rIns="91440" bIns="45720"/>
          <a:lstStyle/>
          <a:p>
            <a:pPr defTabSz="914400"/>
            <a:r>
              <a:rPr lang="en-US" altLang="en-US" sz="1400" b="1" smtClean="0">
                <a:solidFill>
                  <a:schemeClr val="tx2"/>
                </a:solidFill>
                <a:latin typeface="Calibri" pitchFamily="34" charset="0"/>
                <a:cs typeface="Calibri" pitchFamily="34" charset="0"/>
              </a:rPr>
              <a:t>Standard 1:</a:t>
            </a:r>
            <a:r>
              <a:rPr lang="en-US" altLang="en-US" sz="1400" smtClean="0">
                <a:latin typeface="Calibri" pitchFamily="34" charset="0"/>
                <a:cs typeface="Calibri" pitchFamily="34" charset="0"/>
              </a:rPr>
              <a:t/>
            </a:r>
            <a:br>
              <a:rPr lang="en-US" altLang="en-US" sz="1400" smtClean="0">
                <a:latin typeface="Calibri" pitchFamily="34" charset="0"/>
                <a:cs typeface="Calibri" pitchFamily="34" charset="0"/>
              </a:rPr>
            </a:br>
            <a:r>
              <a:rPr lang="en-US" altLang="en-US" sz="1400" smtClean="0">
                <a:latin typeface="Calibri" pitchFamily="34" charset="0"/>
                <a:cs typeface="Calibri" pitchFamily="34" charset="0"/>
              </a:rPr>
              <a:t>Strategies to embed an organisational </a:t>
            </a:r>
            <a:r>
              <a:rPr lang="en-US" altLang="en-US" sz="1400" b="1" smtClean="0">
                <a:latin typeface="Calibri" pitchFamily="34" charset="0"/>
                <a:cs typeface="Calibri" pitchFamily="34" charset="0"/>
              </a:rPr>
              <a:t>culture of child safety</a:t>
            </a:r>
            <a:r>
              <a:rPr lang="en-US" altLang="en-US" sz="1400" smtClean="0">
                <a:latin typeface="Calibri" pitchFamily="34" charset="0"/>
                <a:cs typeface="Calibri" pitchFamily="34" charset="0"/>
              </a:rPr>
              <a:t>, including through effective leadership arrangements</a:t>
            </a:r>
          </a:p>
          <a:p>
            <a:pPr defTabSz="914400"/>
            <a:r>
              <a:rPr lang="en-AU" altLang="en-US" sz="1400" b="1" smtClean="0">
                <a:solidFill>
                  <a:srgbClr val="636363"/>
                </a:solidFill>
                <a:latin typeface="Calibri" pitchFamily="34" charset="0"/>
                <a:cs typeface="Calibri" pitchFamily="34" charset="0"/>
              </a:rPr>
              <a:t>Standard 2:</a:t>
            </a:r>
            <a:br>
              <a:rPr lang="en-AU" altLang="en-US" sz="1400" b="1" smtClean="0">
                <a:solidFill>
                  <a:srgbClr val="636363"/>
                </a:solidFill>
                <a:latin typeface="Calibri" pitchFamily="34" charset="0"/>
                <a:cs typeface="Calibri" pitchFamily="34" charset="0"/>
              </a:rPr>
            </a:br>
            <a:r>
              <a:rPr lang="en-AU" altLang="en-US" sz="1400" smtClean="0">
                <a:solidFill>
                  <a:srgbClr val="0E2A45"/>
                </a:solidFill>
                <a:latin typeface="Calibri" pitchFamily="34" charset="0"/>
                <a:cs typeface="Calibri" pitchFamily="34" charset="0"/>
              </a:rPr>
              <a:t>A </a:t>
            </a:r>
            <a:r>
              <a:rPr lang="en-AU" altLang="en-US" sz="1400" b="1" smtClean="0">
                <a:solidFill>
                  <a:srgbClr val="0E2A45"/>
                </a:solidFill>
                <a:latin typeface="Calibri" pitchFamily="34" charset="0"/>
                <a:cs typeface="Calibri" pitchFamily="34" charset="0"/>
              </a:rPr>
              <a:t>child safe policy </a:t>
            </a:r>
            <a:r>
              <a:rPr lang="en-AU" altLang="en-US" sz="1400" smtClean="0">
                <a:solidFill>
                  <a:srgbClr val="0E2A45"/>
                </a:solidFill>
                <a:latin typeface="Calibri" pitchFamily="34" charset="0"/>
                <a:cs typeface="Calibri" pitchFamily="34" charset="0"/>
              </a:rPr>
              <a:t>or statement of commitment to child safety</a:t>
            </a:r>
          </a:p>
        </p:txBody>
      </p:sp>
      <p:sp>
        <p:nvSpPr>
          <p:cNvPr id="37892" name="Content Placeholder 2"/>
          <p:cNvSpPr txBox="1">
            <a:spLocks/>
          </p:cNvSpPr>
          <p:nvPr/>
        </p:nvSpPr>
        <p:spPr bwMode="auto">
          <a:xfrm>
            <a:off x="5994400" y="1492250"/>
            <a:ext cx="3954463" cy="336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indent="-171450">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defTabSz="422275"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defTabSz="422275"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defTabSz="422275"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defTabSz="422275"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marL="0" lvl="1"/>
            <a:endParaRPr lang="en-AU" altLang="en-US" sz="1400">
              <a:solidFill>
                <a:srgbClr val="0E2A45"/>
              </a:solidFill>
              <a:ea typeface="MS PGothic" pitchFamily="34" charset="-128"/>
            </a:endParaRPr>
          </a:p>
        </p:txBody>
      </p:sp>
      <p:sp>
        <p:nvSpPr>
          <p:cNvPr id="37893" name="Content Placeholder 2"/>
          <p:cNvSpPr txBox="1">
            <a:spLocks/>
          </p:cNvSpPr>
          <p:nvPr/>
        </p:nvSpPr>
        <p:spPr bwMode="auto">
          <a:xfrm>
            <a:off x="3340100" y="1492250"/>
            <a:ext cx="2430463" cy="2947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indent="-171450">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defTabSz="914400"/>
            <a:r>
              <a:rPr lang="en-AU" altLang="en-US" sz="1400" b="1">
                <a:solidFill>
                  <a:srgbClr val="636363"/>
                </a:solidFill>
              </a:rPr>
              <a:t>Standard 3: </a:t>
            </a:r>
            <a:br>
              <a:rPr lang="en-AU" altLang="en-US" sz="1400" b="1">
                <a:solidFill>
                  <a:srgbClr val="636363"/>
                </a:solidFill>
              </a:rPr>
            </a:br>
            <a:r>
              <a:rPr lang="en-AU" altLang="en-US" sz="1400">
                <a:solidFill>
                  <a:srgbClr val="0E2A45"/>
                </a:solidFill>
              </a:rPr>
              <a:t>A </a:t>
            </a:r>
            <a:r>
              <a:rPr lang="en-AU" altLang="en-US" sz="1400" b="1">
                <a:solidFill>
                  <a:srgbClr val="0E2A45"/>
                </a:solidFill>
              </a:rPr>
              <a:t>code of conduct </a:t>
            </a:r>
            <a:r>
              <a:rPr lang="en-AU" altLang="en-US" sz="1400">
                <a:solidFill>
                  <a:srgbClr val="0E2A45"/>
                </a:solidFill>
              </a:rPr>
              <a:t>that establishes clear expectations for appropriate behaviour with children</a:t>
            </a:r>
          </a:p>
          <a:p>
            <a:pPr marL="0" lvl="1" defTabSz="914400"/>
            <a:r>
              <a:rPr lang="en-AU" altLang="en-US" sz="1400" b="1">
                <a:solidFill>
                  <a:srgbClr val="636363"/>
                </a:solidFill>
                <a:ea typeface="MS PGothic" pitchFamily="34" charset="-128"/>
              </a:rPr>
              <a:t>Standard 4:</a:t>
            </a:r>
            <a:br>
              <a:rPr lang="en-AU" altLang="en-US" sz="1400" b="1">
                <a:solidFill>
                  <a:srgbClr val="636363"/>
                </a:solidFill>
                <a:ea typeface="MS PGothic" pitchFamily="34" charset="-128"/>
              </a:rPr>
            </a:br>
            <a:r>
              <a:rPr lang="en-AU" altLang="en-US" sz="1400">
                <a:solidFill>
                  <a:srgbClr val="0E2A45"/>
                </a:solidFill>
                <a:ea typeface="MS PGothic" pitchFamily="34" charset="-128"/>
              </a:rPr>
              <a:t>Screening, supervision, training and other </a:t>
            </a:r>
            <a:r>
              <a:rPr lang="en-AU" altLang="en-US" sz="1400" b="1">
                <a:solidFill>
                  <a:srgbClr val="0E2A45"/>
                </a:solidFill>
                <a:ea typeface="MS PGothic" pitchFamily="34" charset="-128"/>
              </a:rPr>
              <a:t>human resources practices </a:t>
            </a:r>
            <a:r>
              <a:rPr lang="en-AU" altLang="en-US" sz="1400">
                <a:solidFill>
                  <a:srgbClr val="0E2A45"/>
                </a:solidFill>
                <a:ea typeface="MS PGothic" pitchFamily="34" charset="-128"/>
              </a:rPr>
              <a:t>that reduce the risk of child abuse by new and existing personnel</a:t>
            </a:r>
          </a:p>
          <a:p>
            <a:pPr defTabSz="914400"/>
            <a:endParaRPr lang="en-AU" altLang="en-US" sz="1400">
              <a:solidFill>
                <a:srgbClr val="0E2A45"/>
              </a:solidFill>
            </a:endParaRPr>
          </a:p>
        </p:txBody>
      </p:sp>
      <p:sp>
        <p:nvSpPr>
          <p:cNvPr id="37894" name="Content Placeholder 2"/>
          <p:cNvSpPr txBox="1">
            <a:spLocks/>
          </p:cNvSpPr>
          <p:nvPr/>
        </p:nvSpPr>
        <p:spPr bwMode="auto">
          <a:xfrm>
            <a:off x="6148388" y="1492250"/>
            <a:ext cx="2432050" cy="2947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indent="-171450">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defTabSz="422275"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defTabSz="422275"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defTabSz="422275"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defTabSz="422275"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marL="0" lvl="1"/>
            <a:r>
              <a:rPr lang="en-AU" altLang="en-US" sz="1400" b="1">
                <a:solidFill>
                  <a:srgbClr val="636363"/>
                </a:solidFill>
                <a:ea typeface="MS PGothic" pitchFamily="34" charset="-128"/>
              </a:rPr>
              <a:t>Standard 5:</a:t>
            </a:r>
            <a:r>
              <a:rPr lang="en-AU" altLang="en-US" sz="1400">
                <a:solidFill>
                  <a:srgbClr val="0E2A45"/>
                </a:solidFill>
                <a:ea typeface="MS PGothic" pitchFamily="34" charset="-128"/>
              </a:rPr>
              <a:t/>
            </a:r>
            <a:br>
              <a:rPr lang="en-AU" altLang="en-US" sz="1400">
                <a:solidFill>
                  <a:srgbClr val="0E2A45"/>
                </a:solidFill>
                <a:ea typeface="MS PGothic" pitchFamily="34" charset="-128"/>
              </a:rPr>
            </a:br>
            <a:r>
              <a:rPr lang="en-AU" altLang="en-US" sz="1400">
                <a:solidFill>
                  <a:srgbClr val="0E2A45"/>
                </a:solidFill>
                <a:ea typeface="MS PGothic" pitchFamily="34" charset="-128"/>
              </a:rPr>
              <a:t>Processes for </a:t>
            </a:r>
            <a:r>
              <a:rPr lang="en-AU" altLang="en-US" sz="1400" b="1">
                <a:solidFill>
                  <a:srgbClr val="0E2A45"/>
                </a:solidFill>
                <a:ea typeface="MS PGothic" pitchFamily="34" charset="-128"/>
              </a:rPr>
              <a:t>responding </a:t>
            </a:r>
            <a:br>
              <a:rPr lang="en-AU" altLang="en-US" sz="1400" b="1">
                <a:solidFill>
                  <a:srgbClr val="0E2A45"/>
                </a:solidFill>
                <a:ea typeface="MS PGothic" pitchFamily="34" charset="-128"/>
              </a:rPr>
            </a:br>
            <a:r>
              <a:rPr lang="en-AU" altLang="en-US" sz="1400" b="1">
                <a:solidFill>
                  <a:srgbClr val="0E2A45"/>
                </a:solidFill>
                <a:ea typeface="MS PGothic" pitchFamily="34" charset="-128"/>
              </a:rPr>
              <a:t>to and reporting </a:t>
            </a:r>
            <a:r>
              <a:rPr lang="en-AU" altLang="en-US" sz="1400">
                <a:solidFill>
                  <a:srgbClr val="0E2A45"/>
                </a:solidFill>
                <a:ea typeface="MS PGothic" pitchFamily="34" charset="-128"/>
              </a:rPr>
              <a:t>suspected child abuse</a:t>
            </a:r>
          </a:p>
          <a:p>
            <a:pPr marL="0" lvl="1"/>
            <a:r>
              <a:rPr lang="en-AU" altLang="en-US" sz="1400" b="1">
                <a:solidFill>
                  <a:srgbClr val="636363"/>
                </a:solidFill>
                <a:ea typeface="MS PGothic" pitchFamily="34" charset="-128"/>
              </a:rPr>
              <a:t>Standard 6: </a:t>
            </a:r>
            <a:br>
              <a:rPr lang="en-AU" altLang="en-US" sz="1400" b="1">
                <a:solidFill>
                  <a:srgbClr val="636363"/>
                </a:solidFill>
                <a:ea typeface="MS PGothic" pitchFamily="34" charset="-128"/>
              </a:rPr>
            </a:br>
            <a:r>
              <a:rPr lang="en-AU" altLang="en-US" sz="1400">
                <a:solidFill>
                  <a:srgbClr val="0E2A45"/>
                </a:solidFill>
                <a:ea typeface="MS PGothic" pitchFamily="34" charset="-128"/>
              </a:rPr>
              <a:t>Strategies to </a:t>
            </a:r>
            <a:r>
              <a:rPr lang="en-AU" altLang="en-US" sz="1400" b="1">
                <a:solidFill>
                  <a:srgbClr val="0E2A45"/>
                </a:solidFill>
                <a:ea typeface="MS PGothic" pitchFamily="34" charset="-128"/>
              </a:rPr>
              <a:t>identify and reduce or remove risks </a:t>
            </a:r>
            <a:r>
              <a:rPr lang="en-AU" altLang="en-US" sz="1400">
                <a:solidFill>
                  <a:srgbClr val="0E2A45"/>
                </a:solidFill>
                <a:ea typeface="MS PGothic" pitchFamily="34" charset="-128"/>
              </a:rPr>
              <a:t>of </a:t>
            </a:r>
            <a:br>
              <a:rPr lang="en-AU" altLang="en-US" sz="1400">
                <a:solidFill>
                  <a:srgbClr val="0E2A45"/>
                </a:solidFill>
                <a:ea typeface="MS PGothic" pitchFamily="34" charset="-128"/>
              </a:rPr>
            </a:br>
            <a:r>
              <a:rPr lang="en-AU" altLang="en-US" sz="1400">
                <a:solidFill>
                  <a:srgbClr val="0E2A45"/>
                </a:solidFill>
                <a:ea typeface="MS PGothic" pitchFamily="34" charset="-128"/>
              </a:rPr>
              <a:t>child abuse</a:t>
            </a:r>
          </a:p>
          <a:p>
            <a:pPr marL="0" lvl="1"/>
            <a:r>
              <a:rPr lang="en-AU" altLang="en-US" sz="1400" b="1">
                <a:solidFill>
                  <a:srgbClr val="636363"/>
                </a:solidFill>
                <a:ea typeface="MS PGothic" pitchFamily="34" charset="-128"/>
              </a:rPr>
              <a:t>Standard 7: </a:t>
            </a:r>
            <a:br>
              <a:rPr lang="en-AU" altLang="en-US" sz="1400" b="1">
                <a:solidFill>
                  <a:srgbClr val="636363"/>
                </a:solidFill>
                <a:ea typeface="MS PGothic" pitchFamily="34" charset="-128"/>
              </a:rPr>
            </a:br>
            <a:r>
              <a:rPr lang="en-AU" altLang="en-US" sz="1400">
                <a:solidFill>
                  <a:srgbClr val="0E2A45"/>
                </a:solidFill>
                <a:ea typeface="MS PGothic" pitchFamily="34" charset="-128"/>
              </a:rPr>
              <a:t>Strategies to promote the </a:t>
            </a:r>
            <a:r>
              <a:rPr lang="en-AU" altLang="en-US" sz="1400" b="1">
                <a:solidFill>
                  <a:srgbClr val="0E2A45"/>
                </a:solidFill>
                <a:ea typeface="MS PGothic" pitchFamily="34" charset="-128"/>
              </a:rPr>
              <a:t>participation and empowerment  of children</a:t>
            </a:r>
            <a:endParaRPr lang="en-AU" altLang="en-US" sz="1400">
              <a:solidFill>
                <a:srgbClr val="0E2A45"/>
              </a:solidFill>
              <a:ea typeface="MS PGothic" pitchFamily="34" charset="-128"/>
            </a:endParaRPr>
          </a:p>
          <a:p>
            <a:endParaRPr lang="en-AU" altLang="en-US" sz="1400">
              <a:solidFill>
                <a:srgbClr val="0E2A45"/>
              </a:solidFill>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latin typeface="Calibri" pitchFamily="34" charset="0"/>
                <a:cs typeface="Calibri" pitchFamily="34" charset="0"/>
              </a:rPr>
              <a:t>Guiding Principles</a:t>
            </a:r>
          </a:p>
        </p:txBody>
      </p:sp>
      <p:sp>
        <p:nvSpPr>
          <p:cNvPr id="30721" name="Content Placeholder 1"/>
          <p:cNvSpPr>
            <a:spLocks noGrp="1"/>
          </p:cNvSpPr>
          <p:nvPr>
            <p:ph type="body" sz="quarter" idx="10"/>
          </p:nvPr>
        </p:nvSpPr>
        <p:spPr>
          <a:xfrm>
            <a:off x="627063" y="1385888"/>
            <a:ext cx="5754687" cy="744537"/>
          </a:xfrm>
          <a:extLst/>
        </p:spPr>
        <p:txBody>
          <a:bodyPr lIns="91440" tIns="45720" rIns="91440" bIns="45720" rtlCol="0">
            <a:noAutofit/>
          </a:bodyPr>
          <a:lstStyle/>
          <a:p>
            <a:pPr defTabSz="422907" fontAlgn="auto">
              <a:spcBef>
                <a:spcPct val="0"/>
              </a:spcBef>
              <a:buFont typeface="Arial" pitchFamily="34" charset="0"/>
              <a:buNone/>
              <a:defRPr/>
            </a:pPr>
            <a:r>
              <a:rPr lang="en-AU" altLang="en-US" dirty="0" smtClean="0">
                <a:ea typeface="ＭＳ Ｐゴシック" pitchFamily="34" charset="-128"/>
              </a:rPr>
              <a:t>In complying with the child safe standards the following</a:t>
            </a:r>
            <a:br>
              <a:rPr lang="en-AU" altLang="en-US" dirty="0" smtClean="0">
                <a:ea typeface="ＭＳ Ｐゴシック" pitchFamily="34" charset="-128"/>
              </a:rPr>
            </a:br>
            <a:r>
              <a:rPr lang="en-AU" altLang="en-US" dirty="0" smtClean="0">
                <a:ea typeface="ＭＳ Ｐゴシック" pitchFamily="34" charset="-128"/>
              </a:rPr>
              <a:t>principles must be included as part of each standard:</a:t>
            </a:r>
            <a:endParaRPr lang="en-AU" altLang="en-US" b="1" dirty="0" smtClean="0">
              <a:solidFill>
                <a:srgbClr val="003399"/>
              </a:solidFill>
              <a:ea typeface="ＭＳ Ｐゴシック" pitchFamily="34" charset="-128"/>
              <a:cs typeface="+mn-cs"/>
            </a:endParaRPr>
          </a:p>
        </p:txBody>
      </p:sp>
      <p:sp>
        <p:nvSpPr>
          <p:cNvPr id="38916" name="Content Placeholder 1"/>
          <p:cNvSpPr txBox="1">
            <a:spLocks/>
          </p:cNvSpPr>
          <p:nvPr/>
        </p:nvSpPr>
        <p:spPr bwMode="auto">
          <a:xfrm>
            <a:off x="627063" y="3989388"/>
            <a:ext cx="5754687" cy="704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defTabSz="422275"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defTabSz="422275"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defTabSz="422275"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defTabSz="422275"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a:spcBef>
                <a:spcPts val="1200"/>
              </a:spcBef>
            </a:pPr>
            <a:r>
              <a:rPr lang="en-AU" altLang="en-US" sz="1800">
                <a:ea typeface="MS PGothic" pitchFamily="34" charset="-128"/>
              </a:rPr>
              <a:t>Please also consider other groups of </a:t>
            </a:r>
            <a:r>
              <a:rPr lang="en-AU" altLang="en-US" sz="1800" b="1">
                <a:ea typeface="MS PGothic" pitchFamily="34" charset="-128"/>
              </a:rPr>
              <a:t>vulnerable children</a:t>
            </a:r>
            <a:r>
              <a:rPr lang="en-AU" altLang="en-US" sz="1800">
                <a:ea typeface="MS PGothic" pitchFamily="34" charset="-128"/>
              </a:rPr>
              <a:t> such as children in out of home care and LGBTIQ</a:t>
            </a:r>
          </a:p>
        </p:txBody>
      </p:sp>
      <p:grpSp>
        <p:nvGrpSpPr>
          <p:cNvPr id="38917" name="Group 13"/>
          <p:cNvGrpSpPr>
            <a:grpSpLocks/>
          </p:cNvGrpSpPr>
          <p:nvPr/>
        </p:nvGrpSpPr>
        <p:grpSpPr bwMode="auto">
          <a:xfrm>
            <a:off x="658813" y="2214563"/>
            <a:ext cx="1646237" cy="1636712"/>
            <a:chOff x="658532" y="2173010"/>
            <a:chExt cx="1646343" cy="1635760"/>
          </a:xfrm>
        </p:grpSpPr>
        <p:sp>
          <p:nvSpPr>
            <p:cNvPr id="4" name="Oval 3"/>
            <p:cNvSpPr/>
            <p:nvPr/>
          </p:nvSpPr>
          <p:spPr>
            <a:xfrm>
              <a:off x="669645" y="2173010"/>
              <a:ext cx="1635230" cy="1635760"/>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algn="ctr" defTabSz="422907" fontAlgn="auto">
                <a:spcBef>
                  <a:spcPts val="0"/>
                </a:spcBef>
                <a:spcAft>
                  <a:spcPts val="0"/>
                </a:spcAft>
                <a:defRPr/>
              </a:pPr>
              <a:endParaRPr lang="en-US" dirty="0">
                <a:latin typeface="Open Sans Light"/>
              </a:endParaRPr>
            </a:p>
          </p:txBody>
        </p:sp>
        <p:sp>
          <p:nvSpPr>
            <p:cNvPr id="38927" name="TextBox 2"/>
            <p:cNvSpPr txBox="1">
              <a:spLocks noChangeArrowheads="1"/>
            </p:cNvSpPr>
            <p:nvPr/>
          </p:nvSpPr>
          <p:spPr bwMode="auto">
            <a:xfrm>
              <a:off x="658532" y="2534903"/>
              <a:ext cx="163576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sz="1700">
                  <a:solidFill>
                    <a:schemeClr val="tx1"/>
                  </a:solidFill>
                  <a:latin typeface="Calibri" pitchFamily="34" charset="0"/>
                </a:defRPr>
              </a:lvl1pPr>
              <a:lvl2pPr marL="742950" indent="-285750">
                <a:defRPr sz="1700">
                  <a:solidFill>
                    <a:schemeClr val="tx1"/>
                  </a:solidFill>
                  <a:latin typeface="Calibri" pitchFamily="34" charset="0"/>
                </a:defRPr>
              </a:lvl2pPr>
              <a:lvl3pPr>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marL="0" lvl="2" indent="0" algn="ctr"/>
              <a:r>
                <a:rPr lang="en-AU" altLang="en-US" sz="1600">
                  <a:solidFill>
                    <a:srgbClr val="FFFFFF"/>
                  </a:solidFill>
                  <a:ea typeface="MS PGothic" pitchFamily="34" charset="-128"/>
                </a:rPr>
                <a:t>the cultural safety of Aboriginal children</a:t>
              </a:r>
            </a:p>
          </p:txBody>
        </p:sp>
        <p:sp>
          <p:nvSpPr>
            <p:cNvPr id="38928" name="Rectangle 12"/>
            <p:cNvSpPr>
              <a:spLocks noChangeArrowheads="1"/>
            </p:cNvSpPr>
            <p:nvPr/>
          </p:nvSpPr>
          <p:spPr bwMode="auto">
            <a:xfrm>
              <a:off x="669115" y="2322665"/>
              <a:ext cx="163576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algn="ctr"/>
              <a:r>
                <a:rPr lang="en-US" altLang="en-US" sz="1200">
                  <a:solidFill>
                    <a:schemeClr val="bg1"/>
                  </a:solidFill>
                  <a:ea typeface="Calibri" pitchFamily="34" charset="0"/>
                  <a:cs typeface="Calibri" pitchFamily="34" charset="0"/>
                </a:rPr>
                <a:t>Principle 1</a:t>
              </a:r>
            </a:p>
          </p:txBody>
        </p:sp>
      </p:grpSp>
      <p:grpSp>
        <p:nvGrpSpPr>
          <p:cNvPr id="38918" name="Group 18"/>
          <p:cNvGrpSpPr>
            <a:grpSpLocks/>
          </p:cNvGrpSpPr>
          <p:nvPr/>
        </p:nvGrpSpPr>
        <p:grpSpPr bwMode="auto">
          <a:xfrm>
            <a:off x="2717800" y="2209800"/>
            <a:ext cx="1636713" cy="1636713"/>
            <a:chOff x="2718136" y="2168095"/>
            <a:chExt cx="1635760" cy="1635760"/>
          </a:xfrm>
        </p:grpSpPr>
        <p:sp>
          <p:nvSpPr>
            <p:cNvPr id="5" name="Oval 4"/>
            <p:cNvSpPr/>
            <p:nvPr/>
          </p:nvSpPr>
          <p:spPr>
            <a:xfrm>
              <a:off x="2718136" y="2168095"/>
              <a:ext cx="1635760" cy="1635760"/>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algn="ctr" defTabSz="422907" fontAlgn="auto">
                <a:spcBef>
                  <a:spcPts val="0"/>
                </a:spcBef>
                <a:spcAft>
                  <a:spcPts val="0"/>
                </a:spcAft>
                <a:defRPr/>
              </a:pPr>
              <a:endParaRPr lang="en-US" dirty="0">
                <a:latin typeface="Open Sans Light"/>
              </a:endParaRPr>
            </a:p>
          </p:txBody>
        </p:sp>
        <p:sp>
          <p:nvSpPr>
            <p:cNvPr id="38924" name="TextBox 7"/>
            <p:cNvSpPr txBox="1">
              <a:spLocks noChangeArrowheads="1"/>
            </p:cNvSpPr>
            <p:nvPr/>
          </p:nvSpPr>
          <p:spPr bwMode="auto">
            <a:xfrm>
              <a:off x="2718136" y="2534903"/>
              <a:ext cx="163576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sz="1700">
                  <a:solidFill>
                    <a:schemeClr val="tx1"/>
                  </a:solidFill>
                  <a:latin typeface="Calibri" pitchFamily="34" charset="0"/>
                </a:defRPr>
              </a:lvl1pPr>
              <a:lvl2pPr marL="742950" indent="-285750">
                <a:defRPr sz="1700">
                  <a:solidFill>
                    <a:schemeClr val="tx1"/>
                  </a:solidFill>
                  <a:latin typeface="Calibri" pitchFamily="34" charset="0"/>
                </a:defRPr>
              </a:lvl2pPr>
              <a:lvl3pPr>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marL="0" lvl="2" indent="0" algn="ctr"/>
              <a:r>
                <a:rPr lang="en-AU" altLang="en-US" sz="1600">
                  <a:solidFill>
                    <a:srgbClr val="FFFFFF"/>
                  </a:solidFill>
                  <a:ea typeface="MS PGothic" pitchFamily="34" charset="-128"/>
                </a:rPr>
                <a:t>the cultural safety of children from CALD backgrounds</a:t>
              </a:r>
            </a:p>
          </p:txBody>
        </p:sp>
        <p:sp>
          <p:nvSpPr>
            <p:cNvPr id="38925" name="Rectangle 15"/>
            <p:cNvSpPr>
              <a:spLocks noChangeArrowheads="1"/>
            </p:cNvSpPr>
            <p:nvPr/>
          </p:nvSpPr>
          <p:spPr bwMode="auto">
            <a:xfrm>
              <a:off x="2718136" y="2322665"/>
              <a:ext cx="163576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algn="ctr"/>
              <a:r>
                <a:rPr lang="en-US" altLang="en-US" sz="1200">
                  <a:solidFill>
                    <a:schemeClr val="bg1"/>
                  </a:solidFill>
                  <a:ea typeface="Calibri" pitchFamily="34" charset="0"/>
                  <a:cs typeface="Calibri" pitchFamily="34" charset="0"/>
                </a:rPr>
                <a:t>Principle 2</a:t>
              </a:r>
            </a:p>
          </p:txBody>
        </p:sp>
      </p:grpSp>
      <p:grpSp>
        <p:nvGrpSpPr>
          <p:cNvPr id="38919" name="Group 19"/>
          <p:cNvGrpSpPr>
            <a:grpSpLocks/>
          </p:cNvGrpSpPr>
          <p:nvPr/>
        </p:nvGrpSpPr>
        <p:grpSpPr bwMode="auto">
          <a:xfrm>
            <a:off x="4778375" y="2209800"/>
            <a:ext cx="1643063" cy="1636713"/>
            <a:chOff x="4777739" y="2168095"/>
            <a:chExt cx="1643383" cy="1635760"/>
          </a:xfrm>
        </p:grpSpPr>
        <p:sp>
          <p:nvSpPr>
            <p:cNvPr id="6" name="Oval 5"/>
            <p:cNvSpPr/>
            <p:nvPr/>
          </p:nvSpPr>
          <p:spPr>
            <a:xfrm>
              <a:off x="4777739" y="2168095"/>
              <a:ext cx="1635443" cy="1635760"/>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algn="ctr" defTabSz="422907" fontAlgn="auto">
                <a:spcBef>
                  <a:spcPts val="0"/>
                </a:spcBef>
                <a:spcAft>
                  <a:spcPts val="0"/>
                </a:spcAft>
                <a:defRPr/>
              </a:pPr>
              <a:endParaRPr lang="en-US" dirty="0">
                <a:latin typeface="Open Sans Light"/>
              </a:endParaRPr>
            </a:p>
          </p:txBody>
        </p:sp>
        <p:sp>
          <p:nvSpPr>
            <p:cNvPr id="38921" name="TextBox 8"/>
            <p:cNvSpPr txBox="1">
              <a:spLocks noChangeArrowheads="1"/>
            </p:cNvSpPr>
            <p:nvPr/>
          </p:nvSpPr>
          <p:spPr bwMode="auto">
            <a:xfrm>
              <a:off x="4785362" y="2588104"/>
              <a:ext cx="163576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marL="342900" indent="-342900">
                <a:defRPr sz="1700">
                  <a:solidFill>
                    <a:schemeClr val="tx1"/>
                  </a:solidFill>
                  <a:latin typeface="Calibri" pitchFamily="34" charset="0"/>
                </a:defRPr>
              </a:lvl1pPr>
              <a:lvl2pPr marL="742950" indent="-285750">
                <a:defRPr sz="1700">
                  <a:solidFill>
                    <a:schemeClr val="tx1"/>
                  </a:solidFill>
                  <a:latin typeface="Calibri" pitchFamily="34" charset="0"/>
                </a:defRPr>
              </a:lvl2pPr>
              <a:lvl3pPr>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marL="0" lvl="2" indent="0" algn="ctr"/>
              <a:r>
                <a:rPr lang="en-AU" altLang="en-US" sz="1600">
                  <a:solidFill>
                    <a:srgbClr val="FFFFFF"/>
                  </a:solidFill>
                  <a:ea typeface="MS PGothic" pitchFamily="34" charset="-128"/>
                </a:rPr>
                <a:t>The safety </a:t>
              </a:r>
              <a:br>
                <a:rPr lang="en-AU" altLang="en-US" sz="1600">
                  <a:solidFill>
                    <a:srgbClr val="FFFFFF"/>
                  </a:solidFill>
                  <a:ea typeface="MS PGothic" pitchFamily="34" charset="-128"/>
                </a:rPr>
              </a:br>
              <a:r>
                <a:rPr lang="en-AU" altLang="en-US" sz="1600">
                  <a:solidFill>
                    <a:srgbClr val="FFFFFF"/>
                  </a:solidFill>
                  <a:ea typeface="MS PGothic" pitchFamily="34" charset="-128"/>
                </a:rPr>
                <a:t>of children with </a:t>
              </a:r>
              <a:br>
                <a:rPr lang="en-AU" altLang="en-US" sz="1600">
                  <a:solidFill>
                    <a:srgbClr val="FFFFFF"/>
                  </a:solidFill>
                  <a:ea typeface="MS PGothic" pitchFamily="34" charset="-128"/>
                </a:rPr>
              </a:br>
              <a:r>
                <a:rPr lang="en-AU" altLang="en-US" sz="1600">
                  <a:solidFill>
                    <a:srgbClr val="FFFFFF"/>
                  </a:solidFill>
                  <a:ea typeface="MS PGothic" pitchFamily="34" charset="-128"/>
                </a:rPr>
                <a:t>a disability</a:t>
              </a:r>
            </a:p>
          </p:txBody>
        </p:sp>
        <p:sp>
          <p:nvSpPr>
            <p:cNvPr id="38922" name="Rectangle 17"/>
            <p:cNvSpPr>
              <a:spLocks noChangeArrowheads="1"/>
            </p:cNvSpPr>
            <p:nvPr/>
          </p:nvSpPr>
          <p:spPr bwMode="auto">
            <a:xfrm>
              <a:off x="4785362" y="2322665"/>
              <a:ext cx="163576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algn="ctr"/>
              <a:r>
                <a:rPr lang="en-US" altLang="en-US" sz="1200">
                  <a:solidFill>
                    <a:schemeClr val="bg1"/>
                  </a:solidFill>
                  <a:ea typeface="Calibri" pitchFamily="34" charset="0"/>
                  <a:cs typeface="Calibri" pitchFamily="34" charset="0"/>
                </a:rPr>
                <a:t>Principle 3</a:t>
              </a:r>
            </a:p>
          </p:txBody>
        </p:sp>
      </p:gr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type="body" sz="quarter" idx="4294967295"/>
          </p:nvPr>
        </p:nvSpPr>
        <p:spPr>
          <a:xfrm>
            <a:off x="619125" y="776288"/>
            <a:ext cx="7889875" cy="2549525"/>
          </a:xfrm>
        </p:spPr>
        <p:txBody>
          <a:bodyPr lIns="91440" tIns="45720" rIns="91440" bIns="45720"/>
          <a:lstStyle/>
          <a:p>
            <a:pPr algn="ctr" defTabSz="914400">
              <a:spcBef>
                <a:spcPct val="0"/>
              </a:spcBef>
            </a:pPr>
            <a:r>
              <a:rPr lang="en-US" altLang="en-US" sz="3400" b="1" smtClean="0">
                <a:solidFill>
                  <a:srgbClr val="FFFFFE"/>
                </a:solidFill>
                <a:latin typeface="Calibri" pitchFamily="34" charset="0"/>
                <a:cs typeface="Calibri" pitchFamily="34" charset="0"/>
              </a:rPr>
              <a:t>Standard 1: </a:t>
            </a:r>
            <a:br>
              <a:rPr lang="en-US" altLang="en-US" sz="3400" b="1" smtClean="0">
                <a:solidFill>
                  <a:srgbClr val="FFFFFE"/>
                </a:solidFill>
                <a:latin typeface="Calibri" pitchFamily="34" charset="0"/>
                <a:cs typeface="Calibri" pitchFamily="34" charset="0"/>
              </a:rPr>
            </a:br>
            <a:r>
              <a:rPr lang="en-AU" altLang="en-US" sz="3400" b="1" smtClean="0">
                <a:solidFill>
                  <a:srgbClr val="FFFFFE"/>
                </a:solidFill>
                <a:latin typeface="Calibri" pitchFamily="34" charset="0"/>
                <a:ea typeface="MS PGothic" pitchFamily="34" charset="-128"/>
              </a:rPr>
              <a:t>Organisations </a:t>
            </a:r>
            <a:r>
              <a:rPr lang="en-AU" altLang="en-US" sz="3600" b="1" smtClean="0">
                <a:solidFill>
                  <a:srgbClr val="FFFFFF"/>
                </a:solidFill>
                <a:latin typeface="Calibri" pitchFamily="34" charset="0"/>
                <a:ea typeface="MS PGothic" pitchFamily="34" charset="-128"/>
              </a:rPr>
              <a:t>must have strategies to embed an organisational culture of child safety, including through effective leadership arrangements.</a:t>
            </a:r>
            <a:endParaRPr lang="en-AU" altLang="en-US" sz="3600" smtClean="0">
              <a:solidFill>
                <a:srgbClr val="FFFFFF"/>
              </a:solidFill>
              <a:latin typeface="Calibri" pitchFamily="34" charset="0"/>
              <a:ea typeface="MS PGothic" pitchFamily="34" charset="-128"/>
            </a:endParaRPr>
          </a:p>
        </p:txBody>
      </p:sp>
      <p:sp>
        <p:nvSpPr>
          <p:cNvPr id="39939" name="Title 1"/>
          <p:cNvSpPr txBox="1">
            <a:spLocks/>
          </p:cNvSpPr>
          <p:nvPr/>
        </p:nvSpPr>
        <p:spPr bwMode="auto">
          <a:xfrm>
            <a:off x="619125" y="206375"/>
            <a:ext cx="7889875" cy="738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4582" tIns="42291" rIns="84582" bIns="42291" anchor="ct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endParaRPr lang="en-US" altLang="en-US" sz="2400" b="1">
              <a:solidFill>
                <a:srgbClr val="FFFFFF"/>
              </a:solidFill>
              <a:ea typeface="Calibri" pitchFamily="34" charset="0"/>
              <a:cs typeface="Calibri" pitchFamily="34" charset="0"/>
            </a:endParaRPr>
          </a:p>
        </p:txBody>
      </p:sp>
      <p:sp>
        <p:nvSpPr>
          <p:cNvPr id="39940" name="Content Placeholder 2"/>
          <p:cNvSpPr txBox="1">
            <a:spLocks/>
          </p:cNvSpPr>
          <p:nvPr/>
        </p:nvSpPr>
        <p:spPr bwMode="auto">
          <a:xfrm>
            <a:off x="592138" y="3930650"/>
            <a:ext cx="7916862" cy="568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algn="ctr" defTabSz="914400">
              <a:spcBef>
                <a:spcPct val="0"/>
              </a:spcBef>
              <a:spcAft>
                <a:spcPts val="1200"/>
              </a:spcAft>
            </a:pPr>
            <a:r>
              <a:rPr lang="en-AU" altLang="en-US" sz="1600" dirty="0">
                <a:solidFill>
                  <a:srgbClr val="FFFFFF"/>
                </a:solidFill>
                <a:ea typeface="MS PGothic" pitchFamily="34" charset="-128"/>
              </a:rPr>
              <a:t>A </a:t>
            </a:r>
            <a:r>
              <a:rPr lang="en-AU" altLang="en-US" sz="1600" b="1" dirty="0">
                <a:solidFill>
                  <a:srgbClr val="FFFFFF"/>
                </a:solidFill>
                <a:ea typeface="MS PGothic" pitchFamily="34" charset="-128"/>
              </a:rPr>
              <a:t>culture of child safety </a:t>
            </a:r>
            <a:r>
              <a:rPr lang="en-AU" altLang="en-US" sz="1600" dirty="0">
                <a:solidFill>
                  <a:srgbClr val="FFFFFF"/>
                </a:solidFill>
                <a:ea typeface="MS PGothic" pitchFamily="34" charset="-128"/>
              </a:rPr>
              <a:t>is enhanced by recognising the importance of child safety at all levels of the organisation, including leadership </a:t>
            </a:r>
            <a:r>
              <a:rPr lang="en-AU" altLang="en-US" sz="1600" dirty="0" smtClean="0">
                <a:solidFill>
                  <a:srgbClr val="FFFFFF"/>
                </a:solidFill>
                <a:ea typeface="MS PGothic" pitchFamily="34" charset="-128"/>
              </a:rPr>
              <a:t>(Committees of Management, Coordinator), </a:t>
            </a:r>
            <a:r>
              <a:rPr lang="en-AU" altLang="en-US" sz="1600" dirty="0">
                <a:solidFill>
                  <a:srgbClr val="FFFFFF"/>
                </a:solidFill>
                <a:ea typeface="MS PGothic" pitchFamily="34" charset="-128"/>
              </a:rPr>
              <a:t>staff and volunteers.</a:t>
            </a:r>
            <a:endParaRPr lang="en-AU" altLang="en-US" sz="1600" b="1" dirty="0">
              <a:solidFill>
                <a:srgbClr val="FFFFFF"/>
              </a:solidFill>
              <a:ea typeface="MS PGothic" pitchFamily="34" charset="-128"/>
            </a:endParaRP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latin typeface="Calibri" pitchFamily="34" charset="0"/>
                <a:cs typeface="Calibri" pitchFamily="34" charset="0"/>
              </a:rPr>
              <a:t>Examples for Standard 1</a:t>
            </a:r>
          </a:p>
        </p:txBody>
      </p:sp>
      <p:sp>
        <p:nvSpPr>
          <p:cNvPr id="34817" name="Content Placeholder 2"/>
          <p:cNvSpPr>
            <a:spLocks noGrp="1"/>
          </p:cNvSpPr>
          <p:nvPr>
            <p:ph type="body" sz="quarter" idx="10"/>
          </p:nvPr>
        </p:nvSpPr>
        <p:spPr>
          <a:xfrm>
            <a:off x="627063" y="1492250"/>
            <a:ext cx="6108700" cy="3365500"/>
          </a:xfrm>
          <a:extLst/>
        </p:spPr>
        <p:txBody>
          <a:bodyPr lIns="91440" tIns="45720" rIns="91440" bIns="45720" rtlCol="0">
            <a:noAutofit/>
          </a:bodyPr>
          <a:lstStyle/>
          <a:p>
            <a:pPr defTabSz="914400" fontAlgn="auto">
              <a:buFont typeface="Arial" pitchFamily="34" charset="0"/>
              <a:buNone/>
              <a:defRPr/>
            </a:pPr>
            <a:r>
              <a:rPr lang="en-AU" altLang="en-US" dirty="0" smtClean="0">
                <a:ea typeface="ＭＳ Ｐゴシック" pitchFamily="34" charset="-128"/>
              </a:rPr>
              <a:t>To engage in this cultural change, organisations need to:</a:t>
            </a:r>
          </a:p>
          <a:p>
            <a:pPr marL="342900" indent="-342900" defTabSz="914400" fontAlgn="auto">
              <a:spcBef>
                <a:spcPts val="0"/>
              </a:spcBef>
              <a:spcAft>
                <a:spcPts val="0"/>
              </a:spcAft>
              <a:buFont typeface="Arial" pitchFamily="34" charset="0"/>
              <a:buChar char="•"/>
              <a:defRPr/>
            </a:pPr>
            <a:r>
              <a:rPr lang="en-AU" altLang="en-US" dirty="0">
                <a:ea typeface="ＭＳ Ｐゴシック" pitchFamily="34" charset="-128"/>
              </a:rPr>
              <a:t>Embed child safety into everyday thinking </a:t>
            </a:r>
            <a:r>
              <a:rPr lang="en-AU" altLang="en-US" dirty="0" err="1">
                <a:ea typeface="ＭＳ Ｐゴシック" pitchFamily="34" charset="-128"/>
              </a:rPr>
              <a:t>ie</a:t>
            </a:r>
            <a:r>
              <a:rPr lang="en-AU" altLang="en-US" dirty="0">
                <a:ea typeface="ＭＳ Ｐゴシック" pitchFamily="34" charset="-128"/>
              </a:rPr>
              <a:t> OHS</a:t>
            </a:r>
          </a:p>
          <a:p>
            <a:pPr marL="342900" indent="-342900" defTabSz="914400" fontAlgn="auto">
              <a:spcBef>
                <a:spcPts val="0"/>
              </a:spcBef>
              <a:spcAft>
                <a:spcPts val="0"/>
              </a:spcAft>
              <a:buFont typeface="Arial" pitchFamily="34" charset="0"/>
              <a:buChar char="•"/>
              <a:defRPr/>
            </a:pPr>
            <a:r>
              <a:rPr lang="en-AU" altLang="en-US" dirty="0">
                <a:ea typeface="ＭＳ Ｐゴシック" pitchFamily="34" charset="-128"/>
              </a:rPr>
              <a:t>Take a </a:t>
            </a:r>
            <a:r>
              <a:rPr lang="en-AU" altLang="en-US" b="1" dirty="0">
                <a:ea typeface="ＭＳ Ｐゴシック" pitchFamily="34" charset="-128"/>
              </a:rPr>
              <a:t>zero tolerance </a:t>
            </a:r>
            <a:r>
              <a:rPr lang="en-AU" altLang="en-US" dirty="0">
                <a:ea typeface="ＭＳ Ｐゴシック" pitchFamily="34" charset="-128"/>
              </a:rPr>
              <a:t>approach to child abuse</a:t>
            </a:r>
          </a:p>
          <a:p>
            <a:pPr marL="342900" indent="-342900" defTabSz="914400" fontAlgn="auto">
              <a:spcBef>
                <a:spcPts val="0"/>
              </a:spcBef>
              <a:spcAft>
                <a:spcPts val="0"/>
              </a:spcAft>
              <a:buFont typeface="Arial" pitchFamily="34" charset="0"/>
              <a:buChar char="•"/>
              <a:defRPr/>
            </a:pPr>
            <a:r>
              <a:rPr lang="en-AU" altLang="en-US" dirty="0">
                <a:ea typeface="ＭＳ Ｐゴシック" pitchFamily="34" charset="-128"/>
              </a:rPr>
              <a:t>Ensure leadership is aware of allegations and responds </a:t>
            </a:r>
            <a:r>
              <a:rPr lang="en-AU" altLang="en-US" dirty="0" smtClean="0">
                <a:ea typeface="ＭＳ Ｐゴシック" pitchFamily="34" charset="-128"/>
              </a:rPr>
              <a:t/>
            </a:r>
            <a:br>
              <a:rPr lang="en-AU" altLang="en-US" dirty="0" smtClean="0">
                <a:ea typeface="ＭＳ Ｐゴシック" pitchFamily="34" charset="-128"/>
              </a:rPr>
            </a:br>
            <a:r>
              <a:rPr lang="en-AU" altLang="en-US" dirty="0" smtClean="0">
                <a:ea typeface="ＭＳ Ｐゴシック" pitchFamily="34" charset="-128"/>
              </a:rPr>
              <a:t>to </a:t>
            </a:r>
            <a:r>
              <a:rPr lang="en-AU" altLang="en-US" dirty="0">
                <a:ea typeface="ＭＳ Ｐゴシック" pitchFamily="34" charset="-128"/>
              </a:rPr>
              <a:t>protect children. </a:t>
            </a:r>
          </a:p>
          <a:p>
            <a:pPr marL="342900" indent="-342900" defTabSz="914400" fontAlgn="auto">
              <a:spcBef>
                <a:spcPts val="0"/>
              </a:spcBef>
              <a:spcAft>
                <a:spcPts val="0"/>
              </a:spcAft>
              <a:buFont typeface="Arial" pitchFamily="34" charset="0"/>
              <a:buChar char="•"/>
              <a:defRPr/>
            </a:pPr>
            <a:r>
              <a:rPr lang="en-AU" altLang="en-US" dirty="0">
                <a:ea typeface="ＭＳ Ｐゴシック" pitchFamily="34" charset="-128"/>
              </a:rPr>
              <a:t>Promote a culture of reporting</a:t>
            </a:r>
          </a:p>
          <a:p>
            <a:pPr marL="342900" indent="-342900" defTabSz="914400" fontAlgn="auto">
              <a:spcBef>
                <a:spcPts val="0"/>
              </a:spcBef>
              <a:spcAft>
                <a:spcPts val="0"/>
              </a:spcAft>
              <a:buFont typeface="Arial" pitchFamily="34" charset="0"/>
              <a:buChar char="•"/>
              <a:defRPr/>
            </a:pPr>
            <a:r>
              <a:rPr lang="en-AU" altLang="en-US" dirty="0">
                <a:ea typeface="ＭＳ Ｐゴシック" pitchFamily="34" charset="-128"/>
              </a:rPr>
              <a:t>Child safety as a regular agenda item </a:t>
            </a:r>
          </a:p>
          <a:p>
            <a:pPr marL="342900" indent="-342900" defTabSz="914400" fontAlgn="auto">
              <a:spcBef>
                <a:spcPts val="0"/>
              </a:spcBef>
              <a:spcAft>
                <a:spcPts val="0"/>
              </a:spcAft>
              <a:buFont typeface="Arial" pitchFamily="34" charset="0"/>
              <a:buChar char="•"/>
              <a:defRPr/>
            </a:pPr>
            <a:r>
              <a:rPr lang="en-AU" altLang="en-US" dirty="0">
                <a:ea typeface="ＭＳ Ｐゴシック" pitchFamily="34" charset="-128"/>
              </a:rPr>
              <a:t>Respecting, embracing and supporting the </a:t>
            </a:r>
            <a:r>
              <a:rPr lang="en-AU" altLang="en-US" b="1" dirty="0">
                <a:ea typeface="ＭＳ Ｐゴシック" pitchFamily="34" charset="-128"/>
              </a:rPr>
              <a:t>diversity</a:t>
            </a:r>
            <a:r>
              <a:rPr lang="en-AU" altLang="en-US" dirty="0">
                <a:ea typeface="ＭＳ Ｐゴシック" pitchFamily="34" charset="-128"/>
              </a:rPr>
              <a:t> </a:t>
            </a:r>
            <a:r>
              <a:rPr lang="en-AU" altLang="en-US" dirty="0" smtClean="0">
                <a:ea typeface="ＭＳ Ｐゴシック" pitchFamily="34" charset="-128"/>
              </a:rPr>
              <a:t/>
            </a:r>
            <a:br>
              <a:rPr lang="en-AU" altLang="en-US" dirty="0" smtClean="0">
                <a:ea typeface="ＭＳ Ｐゴシック" pitchFamily="34" charset="-128"/>
              </a:rPr>
            </a:br>
            <a:r>
              <a:rPr lang="en-AU" altLang="en-US" dirty="0" smtClean="0">
                <a:ea typeface="ＭＳ Ｐゴシック" pitchFamily="34" charset="-128"/>
              </a:rPr>
              <a:t>of </a:t>
            </a:r>
            <a:r>
              <a:rPr lang="en-AU" altLang="en-US" dirty="0">
                <a:ea typeface="ＭＳ Ｐゴシック" pitchFamily="34" charset="-128"/>
              </a:rPr>
              <a:t>children</a:t>
            </a:r>
          </a:p>
          <a:p>
            <a:pPr marL="342900" indent="-342900" defTabSz="914400" fontAlgn="auto">
              <a:spcBef>
                <a:spcPts val="0"/>
              </a:spcBef>
              <a:spcAft>
                <a:spcPts val="0"/>
              </a:spcAft>
              <a:buFont typeface="Arial" pitchFamily="34" charset="0"/>
              <a:buChar char="•"/>
              <a:defRPr/>
            </a:pPr>
            <a:r>
              <a:rPr lang="en-AU" altLang="en-US" dirty="0">
                <a:ea typeface="ＭＳ Ｐゴシック" pitchFamily="34" charset="-128"/>
              </a:rPr>
              <a:t>Adopt a continuous improvement </a:t>
            </a:r>
            <a:r>
              <a:rPr lang="en-AU" altLang="en-US" dirty="0" smtClean="0">
                <a:ea typeface="ＭＳ Ｐゴシック" pitchFamily="34" charset="-128"/>
              </a:rPr>
              <a:t>approach</a:t>
            </a:r>
            <a:endParaRPr lang="en-AU" altLang="en-US" b="1" dirty="0" smtClean="0">
              <a:ea typeface="ＭＳ Ｐゴシック" pitchFamily="34" charset="-128"/>
            </a:endParaRP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is the impact for Neighbourhood Houses?</a:t>
            </a:r>
            <a:endParaRPr lang="en-AU" dirty="0"/>
          </a:p>
        </p:txBody>
      </p:sp>
      <p:sp>
        <p:nvSpPr>
          <p:cNvPr id="3" name="Text Placeholder 2"/>
          <p:cNvSpPr>
            <a:spLocks noGrp="1"/>
          </p:cNvSpPr>
          <p:nvPr>
            <p:ph type="body" sz="quarter" idx="10"/>
          </p:nvPr>
        </p:nvSpPr>
        <p:spPr/>
        <p:txBody>
          <a:bodyPr/>
          <a:lstStyle/>
          <a:p>
            <a:r>
              <a:rPr lang="en-AU" altLang="en-US" dirty="0">
                <a:ea typeface="ＭＳ Ｐゴシック" pitchFamily="34" charset="-128"/>
              </a:rPr>
              <a:t>To engage in this cultural change, N</a:t>
            </a:r>
            <a:r>
              <a:rPr lang="en-AU" altLang="en-US" dirty="0" smtClean="0">
                <a:ea typeface="ＭＳ Ｐゴシック" pitchFamily="34" charset="-128"/>
              </a:rPr>
              <a:t>eighbourhood Houses could</a:t>
            </a:r>
            <a:r>
              <a:rPr lang="en-AU" altLang="en-US" dirty="0" smtClean="0">
                <a:ea typeface="ＭＳ Ｐゴシック" pitchFamily="34" charset="-128"/>
              </a:rPr>
              <a:t>?</a:t>
            </a:r>
          </a:p>
          <a:p>
            <a:pPr marL="285750" indent="-285750">
              <a:buFont typeface="Arial" panose="020B0604020202020204" pitchFamily="34" charset="0"/>
              <a:buChar char="•"/>
            </a:pPr>
            <a:r>
              <a:rPr lang="en-AU" altLang="en-US" dirty="0" smtClean="0">
                <a:ea typeface="ＭＳ Ｐゴシック" pitchFamily="34" charset="-128"/>
              </a:rPr>
              <a:t>Initiate a discussion on the Child Safe Standards amongst the Committee of Management, at staff meetings</a:t>
            </a:r>
          </a:p>
          <a:p>
            <a:pPr marL="285750" indent="-285750">
              <a:buFont typeface="Arial" panose="020B0604020202020204" pitchFamily="34" charset="0"/>
              <a:buChar char="•"/>
            </a:pPr>
            <a:r>
              <a:rPr lang="en-AU" altLang="en-US" dirty="0" smtClean="0">
                <a:ea typeface="ＭＳ Ｐゴシック" pitchFamily="34" charset="-128"/>
              </a:rPr>
              <a:t>Develop a Code of </a:t>
            </a:r>
            <a:r>
              <a:rPr lang="en-AU" altLang="en-US" dirty="0">
                <a:ea typeface="ＭＳ Ｐゴシック" pitchFamily="34" charset="-128"/>
              </a:rPr>
              <a:t>C</a:t>
            </a:r>
            <a:r>
              <a:rPr lang="en-AU" altLang="en-US" dirty="0" smtClean="0">
                <a:ea typeface="ＭＳ Ｐゴシック" pitchFamily="34" charset="-128"/>
              </a:rPr>
              <a:t>onduct document for the Neighbourhood House.</a:t>
            </a:r>
          </a:p>
          <a:p>
            <a:pPr marL="285750" indent="-285750">
              <a:buFont typeface="Arial" panose="020B0604020202020204" pitchFamily="34" charset="0"/>
              <a:buChar char="•"/>
            </a:pPr>
            <a:r>
              <a:rPr lang="en-AU" altLang="en-US" dirty="0" smtClean="0">
                <a:ea typeface="ＭＳ Ｐゴシック" pitchFamily="34" charset="-128"/>
              </a:rPr>
              <a:t>Role model best practice with regard to respect and trust within the organisation and the community and show zero tolerance to unacceptable behaviour.</a:t>
            </a:r>
            <a:endParaRPr lang="en-AU" altLang="en-US" dirty="0">
              <a:ea typeface="ＭＳ Ｐゴシック" pitchFamily="34" charset="-128"/>
            </a:endParaRPr>
          </a:p>
          <a:p>
            <a:endParaRPr lang="en-AU" dirty="0"/>
          </a:p>
        </p:txBody>
      </p:sp>
    </p:spTree>
    <p:extLst>
      <p:ext uri="{BB962C8B-B14F-4D97-AF65-F5344CB8AC3E}">
        <p14:creationId xmlns:p14="http://schemas.microsoft.com/office/powerpoint/2010/main" val="2665096709"/>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type="body" sz="quarter" idx="4294967295"/>
          </p:nvPr>
        </p:nvSpPr>
        <p:spPr>
          <a:xfrm>
            <a:off x="619125" y="776288"/>
            <a:ext cx="7889875" cy="2549525"/>
          </a:xfrm>
        </p:spPr>
        <p:txBody>
          <a:bodyPr lIns="91440" tIns="45720" rIns="91440" bIns="45720"/>
          <a:lstStyle/>
          <a:p>
            <a:pPr algn="ctr" defTabSz="914400">
              <a:spcBef>
                <a:spcPct val="0"/>
              </a:spcBef>
            </a:pPr>
            <a:r>
              <a:rPr lang="en-US" altLang="en-US" sz="3400" b="1" smtClean="0">
                <a:solidFill>
                  <a:srgbClr val="FFFFFE"/>
                </a:solidFill>
                <a:latin typeface="Calibri" pitchFamily="34" charset="0"/>
                <a:cs typeface="Calibri" pitchFamily="34" charset="0"/>
              </a:rPr>
              <a:t>Standard 2: </a:t>
            </a:r>
            <a:br>
              <a:rPr lang="en-US" altLang="en-US" sz="3400" b="1" smtClean="0">
                <a:solidFill>
                  <a:srgbClr val="FFFFFE"/>
                </a:solidFill>
                <a:latin typeface="Calibri" pitchFamily="34" charset="0"/>
                <a:cs typeface="Calibri" pitchFamily="34" charset="0"/>
              </a:rPr>
            </a:br>
            <a:r>
              <a:rPr lang="en-AU" altLang="en-US" sz="3400" b="1" smtClean="0">
                <a:solidFill>
                  <a:srgbClr val="FFFFFE"/>
                </a:solidFill>
                <a:latin typeface="Calibri" pitchFamily="34" charset="0"/>
                <a:ea typeface="MS PGothic" pitchFamily="34" charset="-128"/>
              </a:rPr>
              <a:t>Organisations must have a child </a:t>
            </a:r>
            <a:br>
              <a:rPr lang="en-AU" altLang="en-US" sz="3400" b="1" smtClean="0">
                <a:solidFill>
                  <a:srgbClr val="FFFFFE"/>
                </a:solidFill>
                <a:latin typeface="Calibri" pitchFamily="34" charset="0"/>
                <a:ea typeface="MS PGothic" pitchFamily="34" charset="-128"/>
              </a:rPr>
            </a:br>
            <a:r>
              <a:rPr lang="en-AU" altLang="en-US" sz="3400" b="1" smtClean="0">
                <a:solidFill>
                  <a:srgbClr val="FFFFFE"/>
                </a:solidFill>
                <a:latin typeface="Calibri" pitchFamily="34" charset="0"/>
                <a:ea typeface="MS PGothic" pitchFamily="34" charset="-128"/>
              </a:rPr>
              <a:t>safe policy or statement of commitment </a:t>
            </a:r>
            <a:br>
              <a:rPr lang="en-AU" altLang="en-US" sz="3400" b="1" smtClean="0">
                <a:solidFill>
                  <a:srgbClr val="FFFFFE"/>
                </a:solidFill>
                <a:latin typeface="Calibri" pitchFamily="34" charset="0"/>
                <a:ea typeface="MS PGothic" pitchFamily="34" charset="-128"/>
              </a:rPr>
            </a:br>
            <a:r>
              <a:rPr lang="en-AU" altLang="en-US" sz="3400" b="1" smtClean="0">
                <a:solidFill>
                  <a:srgbClr val="FFFFFE"/>
                </a:solidFill>
                <a:latin typeface="Calibri" pitchFamily="34" charset="0"/>
                <a:ea typeface="MS PGothic" pitchFamily="34" charset="-128"/>
              </a:rPr>
              <a:t>to child safety. </a:t>
            </a:r>
          </a:p>
        </p:txBody>
      </p:sp>
      <p:sp>
        <p:nvSpPr>
          <p:cNvPr id="41987" name="Title 1"/>
          <p:cNvSpPr txBox="1">
            <a:spLocks/>
          </p:cNvSpPr>
          <p:nvPr/>
        </p:nvSpPr>
        <p:spPr bwMode="auto">
          <a:xfrm>
            <a:off x="619125" y="206375"/>
            <a:ext cx="7889875" cy="738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4582" tIns="42291" rIns="84582" bIns="42291" anchor="ct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endParaRPr lang="en-US" altLang="en-US" sz="2400" b="1">
              <a:solidFill>
                <a:srgbClr val="FFFFFF"/>
              </a:solidFill>
              <a:ea typeface="Calibri" pitchFamily="34" charset="0"/>
              <a:cs typeface="Calibri" pitchFamily="34" charset="0"/>
            </a:endParaRPr>
          </a:p>
        </p:txBody>
      </p:sp>
      <p:sp>
        <p:nvSpPr>
          <p:cNvPr id="8" name="Content Placeholder 2"/>
          <p:cNvSpPr txBox="1">
            <a:spLocks/>
          </p:cNvSpPr>
          <p:nvPr/>
        </p:nvSpPr>
        <p:spPr bwMode="auto">
          <a:xfrm>
            <a:off x="955525" y="3275543"/>
            <a:ext cx="7226901" cy="1077611"/>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numCol="2" spcCol="360000"/>
          <a:lstStyle>
            <a:lvl1pPr marL="0"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1pPr>
            <a:lvl2pPr marL="422907"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2pPr>
            <a:lvl3pPr marL="845814"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3pPr>
            <a:lvl4pPr marL="1268723"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4pPr>
            <a:lvl5pPr marL="1691629"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a:lstStyle>
          <a:p>
            <a:pPr algn="ctr" defTabSz="914400" fontAlgn="auto">
              <a:lnSpc>
                <a:spcPct val="100000"/>
              </a:lnSpc>
              <a:spcAft>
                <a:spcPts val="600"/>
              </a:spcAft>
              <a:defRPr/>
            </a:pPr>
            <a:r>
              <a:rPr lang="en-AU" sz="1600" b="1" dirty="0" smtClean="0">
                <a:solidFill>
                  <a:srgbClr val="FFFFFF"/>
                </a:solidFill>
                <a:latin typeface="Calibri" charset="0"/>
                <a:ea typeface="ＭＳ Ｐゴシック" charset="0"/>
              </a:rPr>
              <a:t>A </a:t>
            </a:r>
            <a:r>
              <a:rPr lang="en-AU" sz="1600" b="1" dirty="0">
                <a:solidFill>
                  <a:srgbClr val="FFFFFF"/>
                </a:solidFill>
                <a:latin typeface="Calibri" charset="0"/>
                <a:ea typeface="ＭＳ Ｐゴシック" charset="0"/>
              </a:rPr>
              <a:t>child safe policy </a:t>
            </a:r>
            <a:r>
              <a:rPr lang="en-AU" sz="1600" b="1" dirty="0" smtClean="0">
                <a:solidFill>
                  <a:srgbClr val="FFFFFF"/>
                </a:solidFill>
                <a:latin typeface="Calibri" charset="0"/>
                <a:ea typeface="ＭＳ Ｐゴシック" charset="0"/>
              </a:rPr>
              <a:t>is</a:t>
            </a:r>
            <a:r>
              <a:rPr lang="is-IS" sz="1600" b="1" dirty="0" smtClean="0">
                <a:solidFill>
                  <a:srgbClr val="FFFFFF"/>
                </a:solidFill>
                <a:latin typeface="Calibri" charset="0"/>
                <a:ea typeface="ＭＳ Ｐゴシック" charset="0"/>
              </a:rPr>
              <a:t>…</a:t>
            </a:r>
            <a:r>
              <a:rPr lang="en-AU" sz="1600" b="1" dirty="0" smtClean="0">
                <a:solidFill>
                  <a:srgbClr val="FFFFFF"/>
                </a:solidFill>
                <a:latin typeface="Calibri" charset="0"/>
                <a:ea typeface="ＭＳ Ｐゴシック" charset="0"/>
              </a:rPr>
              <a:t> </a:t>
            </a:r>
            <a:r>
              <a:rPr lang="en-AU" sz="1600" dirty="0" smtClean="0">
                <a:solidFill>
                  <a:srgbClr val="FFFFFF"/>
                </a:solidFill>
                <a:latin typeface="Calibri" charset="0"/>
                <a:ea typeface="ＭＳ Ｐゴシック" charset="0"/>
              </a:rPr>
              <a:t/>
            </a:r>
            <a:br>
              <a:rPr lang="en-AU" sz="1600" dirty="0" smtClean="0">
                <a:solidFill>
                  <a:srgbClr val="FFFFFF"/>
                </a:solidFill>
                <a:latin typeface="Calibri" charset="0"/>
                <a:ea typeface="ＭＳ Ｐゴシック" charset="0"/>
              </a:rPr>
            </a:br>
            <a:r>
              <a:rPr lang="en-AU" sz="1600" dirty="0" smtClean="0">
                <a:solidFill>
                  <a:srgbClr val="FFFFFF"/>
                </a:solidFill>
                <a:latin typeface="Calibri" charset="0"/>
                <a:ea typeface="ＭＳ Ｐゴシック" charset="0"/>
              </a:rPr>
              <a:t>an </a:t>
            </a:r>
            <a:r>
              <a:rPr lang="en-AU" sz="1600" dirty="0">
                <a:solidFill>
                  <a:srgbClr val="FFFFFF"/>
                </a:solidFill>
                <a:latin typeface="Calibri" charset="0"/>
                <a:ea typeface="ＭＳ Ｐゴシック" charset="0"/>
              </a:rPr>
              <a:t>overarching document that provides key elements o</a:t>
            </a:r>
            <a:r>
              <a:rPr lang="en-AU" sz="1600" dirty="0" smtClean="0">
                <a:solidFill>
                  <a:srgbClr val="FFFFFF"/>
                </a:solidFill>
                <a:latin typeface="Calibri" charset="0"/>
                <a:ea typeface="ＭＳ Ｐゴシック" charset="0"/>
              </a:rPr>
              <a:t>f </a:t>
            </a:r>
            <a:r>
              <a:rPr lang="en-AU" sz="1600" dirty="0">
                <a:solidFill>
                  <a:srgbClr val="FFFFFF"/>
                </a:solidFill>
                <a:latin typeface="Calibri" charset="0"/>
                <a:ea typeface="ＭＳ Ｐゴシック" charset="0"/>
              </a:rPr>
              <a:t>child safety. </a:t>
            </a:r>
          </a:p>
          <a:p>
            <a:pPr algn="ctr" defTabSz="914400" fontAlgn="auto">
              <a:lnSpc>
                <a:spcPct val="100000"/>
              </a:lnSpc>
              <a:spcAft>
                <a:spcPts val="600"/>
              </a:spcAft>
              <a:defRPr/>
            </a:pPr>
            <a:r>
              <a:rPr lang="en-AU" sz="1600" b="1" dirty="0">
                <a:solidFill>
                  <a:srgbClr val="FFFFFF"/>
                </a:solidFill>
                <a:latin typeface="Calibri" charset="0"/>
                <a:ea typeface="ＭＳ Ｐゴシック" charset="0"/>
              </a:rPr>
              <a:t>A statement of commitment </a:t>
            </a:r>
            <a:r>
              <a:rPr lang="en-AU" sz="1600" b="1" dirty="0" smtClean="0">
                <a:solidFill>
                  <a:srgbClr val="FFFFFF"/>
                </a:solidFill>
                <a:latin typeface="Calibri" charset="0"/>
                <a:ea typeface="ＭＳ Ｐゴシック" charset="0"/>
              </a:rPr>
              <a:t>is</a:t>
            </a:r>
            <a:r>
              <a:rPr lang="is-IS" sz="1600" b="1" dirty="0" smtClean="0">
                <a:solidFill>
                  <a:srgbClr val="FFFFFF"/>
                </a:solidFill>
                <a:latin typeface="Calibri" charset="0"/>
                <a:ea typeface="ＭＳ Ｐゴシック" charset="0"/>
              </a:rPr>
              <a:t>…</a:t>
            </a:r>
            <a:r>
              <a:rPr lang="en-AU" sz="1600" b="1" dirty="0" smtClean="0">
                <a:solidFill>
                  <a:srgbClr val="FFFFFF"/>
                </a:solidFill>
                <a:latin typeface="Calibri" charset="0"/>
                <a:ea typeface="ＭＳ Ｐゴシック" charset="0"/>
              </a:rPr>
              <a:t> </a:t>
            </a:r>
            <a:r>
              <a:rPr lang="en-AU" sz="1600" dirty="0" smtClean="0">
                <a:solidFill>
                  <a:srgbClr val="FFFFFF"/>
                </a:solidFill>
                <a:latin typeface="Calibri" charset="0"/>
                <a:ea typeface="ＭＳ Ｐゴシック" charset="0"/>
              </a:rPr>
              <a:t/>
            </a:r>
            <a:br>
              <a:rPr lang="en-AU" sz="1600" dirty="0" smtClean="0">
                <a:solidFill>
                  <a:srgbClr val="FFFFFF"/>
                </a:solidFill>
                <a:latin typeface="Calibri" charset="0"/>
                <a:ea typeface="ＭＳ Ｐゴシック" charset="0"/>
              </a:rPr>
            </a:br>
            <a:r>
              <a:rPr lang="en-AU" sz="1600" dirty="0" smtClean="0">
                <a:solidFill>
                  <a:srgbClr val="FFFFFF"/>
                </a:solidFill>
                <a:latin typeface="Calibri" charset="0"/>
                <a:ea typeface="ＭＳ Ｐゴシック" charset="0"/>
              </a:rPr>
              <a:t>an </a:t>
            </a:r>
            <a:r>
              <a:rPr lang="en-AU" sz="1600" dirty="0">
                <a:solidFill>
                  <a:srgbClr val="FFFFFF"/>
                </a:solidFill>
                <a:latin typeface="Calibri" charset="0"/>
                <a:ea typeface="ＭＳ Ｐゴシック" charset="0"/>
              </a:rPr>
              <a:t>affirmation of the organisations commitment of child safety. </a:t>
            </a: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smtClean="0">
                <a:latin typeface="Calibri" pitchFamily="34" charset="0"/>
                <a:cs typeface="Calibri" pitchFamily="34" charset="0"/>
              </a:rPr>
              <a:t>Examples for Standard 2</a:t>
            </a:r>
          </a:p>
        </p:txBody>
      </p:sp>
      <p:sp>
        <p:nvSpPr>
          <p:cNvPr id="18434" name="Content Placeholder 2"/>
          <p:cNvSpPr>
            <a:spLocks noGrp="1"/>
          </p:cNvSpPr>
          <p:nvPr>
            <p:ph type="body" sz="quarter" idx="10"/>
          </p:nvPr>
        </p:nvSpPr>
        <p:spPr>
          <a:xfrm>
            <a:off x="627063" y="1492250"/>
            <a:ext cx="6484937" cy="3365500"/>
          </a:xfrm>
          <a:extLst/>
        </p:spPr>
        <p:txBody>
          <a:bodyPr lIns="91440" tIns="45720" rIns="91440" bIns="45720" rtlCol="0">
            <a:noAutofit/>
          </a:bodyPr>
          <a:lstStyle/>
          <a:p>
            <a:pPr marL="0" lvl="3" defTabSz="914400" fontAlgn="auto">
              <a:spcBef>
                <a:spcPct val="0"/>
              </a:spcBef>
              <a:buFont typeface="Arial" charset="0"/>
              <a:buNone/>
              <a:defRPr/>
            </a:pPr>
            <a:r>
              <a:rPr lang="en-US" dirty="0" smtClean="0">
                <a:solidFill>
                  <a:srgbClr val="0E2A45"/>
                </a:solidFill>
                <a:latin typeface="Calibri" charset="0"/>
                <a:ea typeface="ＭＳ Ｐゴシック" charset="0"/>
              </a:rPr>
              <a:t>Child </a:t>
            </a:r>
            <a:r>
              <a:rPr lang="en-US" dirty="0">
                <a:solidFill>
                  <a:srgbClr val="0E2A45"/>
                </a:solidFill>
                <a:latin typeface="Calibri" charset="0"/>
                <a:ea typeface="ＭＳ Ｐゴシック" charset="0"/>
              </a:rPr>
              <a:t>safe policy should:</a:t>
            </a:r>
          </a:p>
          <a:p>
            <a:pPr marL="285750" lvl="3" indent="-285750" defTabSz="914400" fontAlgn="auto">
              <a:spcBef>
                <a:spcPct val="0"/>
              </a:spcBef>
              <a:buFont typeface="Arial"/>
              <a:buChar char="•"/>
              <a:defRPr/>
            </a:pPr>
            <a:r>
              <a:rPr lang="en-US" dirty="0" smtClean="0">
                <a:solidFill>
                  <a:srgbClr val="0E2A45"/>
                </a:solidFill>
                <a:latin typeface="Calibri" charset="0"/>
                <a:ea typeface="ＭＳ Ｐゴシック" charset="0"/>
              </a:rPr>
              <a:t>Cover </a:t>
            </a:r>
            <a:r>
              <a:rPr lang="en-US" dirty="0">
                <a:solidFill>
                  <a:srgbClr val="0E2A45"/>
                </a:solidFill>
                <a:latin typeface="Calibri" charset="0"/>
                <a:ea typeface="ＭＳ Ｐゴシック" charset="0"/>
              </a:rPr>
              <a:t>all elements of the child safe standards: </a:t>
            </a:r>
            <a:r>
              <a:rPr lang="en-AU" dirty="0">
                <a:solidFill>
                  <a:srgbClr val="0E2A45"/>
                </a:solidFill>
                <a:latin typeface="Calibri" charset="0"/>
                <a:ea typeface="ＭＳ Ｐゴシック" charset="0"/>
              </a:rPr>
              <a:t>commitment to children’s safety and best interests, definition of child abuse including grooming, detection, prevention, responding, reporting requirements/processes, continuous improvement.</a:t>
            </a:r>
            <a:endParaRPr lang="en-US" dirty="0">
              <a:solidFill>
                <a:srgbClr val="0E2A45"/>
              </a:solidFill>
              <a:latin typeface="Calibri" charset="0"/>
              <a:ea typeface="ＭＳ Ｐゴシック" charset="0"/>
            </a:endParaRPr>
          </a:p>
          <a:p>
            <a:pPr marL="285750" lvl="3" indent="-285750" defTabSz="914400" fontAlgn="auto">
              <a:spcBef>
                <a:spcPct val="0"/>
              </a:spcBef>
              <a:buFont typeface="Arial"/>
              <a:buChar char="•"/>
              <a:defRPr/>
            </a:pPr>
            <a:r>
              <a:rPr lang="en-US" dirty="0">
                <a:solidFill>
                  <a:srgbClr val="0E2A45"/>
                </a:solidFill>
                <a:latin typeface="Calibri" charset="0"/>
                <a:ea typeface="ＭＳ Ｐゴシック" charset="0"/>
              </a:rPr>
              <a:t>Consolidate policies, </a:t>
            </a:r>
            <a:r>
              <a:rPr lang="en-AU" dirty="0">
                <a:solidFill>
                  <a:srgbClr val="0E2A45"/>
                </a:solidFill>
                <a:latin typeface="Calibri" charset="0"/>
                <a:ea typeface="ＭＳ Ｐゴシック" charset="0"/>
              </a:rPr>
              <a:t>include other regulatory requirements and obligations </a:t>
            </a:r>
            <a:r>
              <a:rPr lang="en-AU" dirty="0" err="1">
                <a:solidFill>
                  <a:srgbClr val="0E2A45"/>
                </a:solidFill>
                <a:latin typeface="Calibri" charset="0"/>
                <a:ea typeface="ＭＳ Ｐゴシック" charset="0"/>
              </a:rPr>
              <a:t>etc</a:t>
            </a:r>
            <a:r>
              <a:rPr lang="en-AU" dirty="0">
                <a:solidFill>
                  <a:srgbClr val="0E2A45"/>
                </a:solidFill>
                <a:latin typeface="Calibri" charset="0"/>
                <a:ea typeface="ＭＳ Ｐゴシック" charset="0"/>
              </a:rPr>
              <a:t> </a:t>
            </a:r>
          </a:p>
          <a:p>
            <a:pPr defTabSz="914400" fontAlgn="auto">
              <a:buFont typeface="Arial" charset="0"/>
              <a:buNone/>
              <a:defRPr/>
            </a:pPr>
            <a:r>
              <a:rPr lang="en-AU" dirty="0">
                <a:solidFill>
                  <a:srgbClr val="0E2A45"/>
                </a:solidFill>
                <a:latin typeface="Calibri" charset="0"/>
                <a:ea typeface="ＭＳ Ｐゴシック" charset="0"/>
                <a:cs typeface="ＭＳ Ｐゴシック" charset="0"/>
              </a:rPr>
              <a:t>Communicate child safety policies and procedures to all staff, volunteers, visitors/contractors, children and families and the </a:t>
            </a:r>
            <a:r>
              <a:rPr lang="en-AU" dirty="0" smtClean="0">
                <a:solidFill>
                  <a:srgbClr val="0E2A45"/>
                </a:solidFill>
                <a:latin typeface="Calibri" charset="0"/>
                <a:ea typeface="ＭＳ Ｐゴシック" charset="0"/>
                <a:cs typeface="ＭＳ Ｐゴシック" charset="0"/>
              </a:rPr>
              <a:t>community</a:t>
            </a:r>
            <a:endParaRPr lang="en-AU" dirty="0">
              <a:solidFill>
                <a:srgbClr val="0E2A45"/>
              </a:solidFill>
              <a:latin typeface="Calibri" charset="0"/>
              <a:ea typeface="ＭＳ Ｐゴシック" charset="0"/>
              <a:cs typeface="ＭＳ Ｐゴシック" charset="0"/>
            </a:endParaRP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the impact for Neighbourhood Houses?</a:t>
            </a:r>
          </a:p>
        </p:txBody>
      </p:sp>
      <p:sp>
        <p:nvSpPr>
          <p:cNvPr id="3" name="Text Placeholder 2"/>
          <p:cNvSpPr>
            <a:spLocks noGrp="1"/>
          </p:cNvSpPr>
          <p:nvPr>
            <p:ph type="body" sz="quarter" idx="10"/>
          </p:nvPr>
        </p:nvSpPr>
        <p:spPr/>
        <p:txBody>
          <a:bodyPr/>
          <a:lstStyle/>
          <a:p>
            <a:r>
              <a:rPr lang="en-AU" dirty="0" smtClean="0"/>
              <a:t>To action this policy Neighbourhood Houses need to</a:t>
            </a:r>
            <a:r>
              <a:rPr lang="en-AU" dirty="0" smtClean="0"/>
              <a:t>?</a:t>
            </a:r>
          </a:p>
          <a:p>
            <a:r>
              <a:rPr lang="en-AU" sz="1400" dirty="0"/>
              <a:t>Some examples and what else?</a:t>
            </a:r>
          </a:p>
          <a:p>
            <a:endParaRPr lang="en-AU" dirty="0" smtClean="0"/>
          </a:p>
          <a:p>
            <a:pPr marL="285750" indent="-285750">
              <a:buFont typeface="Arial" panose="020B0604020202020204" pitchFamily="34" charset="0"/>
              <a:buChar char="•"/>
            </a:pPr>
            <a:r>
              <a:rPr lang="en-AU" dirty="0" smtClean="0"/>
              <a:t>Develop a child Safe policy</a:t>
            </a:r>
          </a:p>
          <a:p>
            <a:pPr marL="285750" indent="-285750">
              <a:buFont typeface="Arial" panose="020B0604020202020204" pitchFamily="34" charset="0"/>
              <a:buChar char="•"/>
            </a:pPr>
            <a:r>
              <a:rPr lang="en-AU" dirty="0" smtClean="0"/>
              <a:t>Communicate the policy to all staff, Committee of Management, volunteers.  Who else?</a:t>
            </a:r>
          </a:p>
          <a:p>
            <a:endParaRPr lang="en-AU" dirty="0"/>
          </a:p>
        </p:txBody>
      </p:sp>
    </p:spTree>
    <p:extLst>
      <p:ext uri="{BB962C8B-B14F-4D97-AF65-F5344CB8AC3E}">
        <p14:creationId xmlns:p14="http://schemas.microsoft.com/office/powerpoint/2010/main" val="3852418405"/>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a:spLocks noGrp="1"/>
          </p:cNvSpPr>
          <p:nvPr>
            <p:ph type="body" sz="quarter" idx="4294967295"/>
          </p:nvPr>
        </p:nvSpPr>
        <p:spPr>
          <a:xfrm>
            <a:off x="619125" y="787400"/>
            <a:ext cx="7889875" cy="2419350"/>
          </a:xfrm>
        </p:spPr>
        <p:txBody>
          <a:bodyPr lIns="91440" tIns="45720" rIns="91440" bIns="45720"/>
          <a:lstStyle/>
          <a:p>
            <a:pPr algn="ctr" defTabSz="914400"/>
            <a:r>
              <a:rPr lang="en-US" altLang="en-US" sz="3400" b="1" smtClean="0">
                <a:solidFill>
                  <a:srgbClr val="FFFFFE"/>
                </a:solidFill>
                <a:latin typeface="Calibri" pitchFamily="34" charset="0"/>
                <a:cs typeface="Calibri" pitchFamily="34" charset="0"/>
              </a:rPr>
              <a:t>Standard 3: </a:t>
            </a:r>
            <a:br>
              <a:rPr lang="en-US" altLang="en-US" sz="3400" b="1" smtClean="0">
                <a:solidFill>
                  <a:srgbClr val="FFFFFE"/>
                </a:solidFill>
                <a:latin typeface="Calibri" pitchFamily="34" charset="0"/>
                <a:cs typeface="Calibri" pitchFamily="34" charset="0"/>
              </a:rPr>
            </a:br>
            <a:r>
              <a:rPr lang="en-AU" altLang="en-US" sz="3600" b="1" smtClean="0">
                <a:solidFill>
                  <a:srgbClr val="FFFFFF"/>
                </a:solidFill>
                <a:latin typeface="Calibri" pitchFamily="34" charset="0"/>
                <a:ea typeface="MS PGothic" pitchFamily="34" charset="-128"/>
              </a:rPr>
              <a:t>Organisations must have a code of conduct that establishes clear expectations for appropriate behaviour with children.</a:t>
            </a:r>
            <a:endParaRPr lang="en-AU" altLang="en-US" sz="3600" smtClean="0">
              <a:solidFill>
                <a:srgbClr val="FFFFFF"/>
              </a:solidFill>
              <a:latin typeface="Calibri" pitchFamily="34" charset="0"/>
              <a:ea typeface="MS PGothic" pitchFamily="34" charset="-128"/>
            </a:endParaRPr>
          </a:p>
        </p:txBody>
      </p:sp>
      <p:sp>
        <p:nvSpPr>
          <p:cNvPr id="44035" name="Title 1"/>
          <p:cNvSpPr txBox="1">
            <a:spLocks/>
          </p:cNvSpPr>
          <p:nvPr/>
        </p:nvSpPr>
        <p:spPr bwMode="auto">
          <a:xfrm>
            <a:off x="619125" y="206375"/>
            <a:ext cx="7889875" cy="738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4582" tIns="42291" rIns="84582" bIns="42291" anchor="ct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endParaRPr lang="en-US" altLang="en-US" sz="2400" b="1">
              <a:solidFill>
                <a:srgbClr val="FFFFFF"/>
              </a:solidFill>
              <a:ea typeface="Calibri" pitchFamily="34" charset="0"/>
              <a:cs typeface="Calibri" pitchFamily="34" charset="0"/>
            </a:endParaRPr>
          </a:p>
        </p:txBody>
      </p:sp>
      <p:sp>
        <p:nvSpPr>
          <p:cNvPr id="44036" name="Content Placeholder 2"/>
          <p:cNvSpPr txBox="1">
            <a:spLocks/>
          </p:cNvSpPr>
          <p:nvPr/>
        </p:nvSpPr>
        <p:spPr bwMode="auto">
          <a:xfrm>
            <a:off x="955675" y="3930650"/>
            <a:ext cx="7226300" cy="568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algn="ctr" defTabSz="914400">
              <a:spcAft>
                <a:spcPts val="1200"/>
              </a:spcAft>
            </a:pPr>
            <a:r>
              <a:rPr lang="en-AU" altLang="en-US" sz="1600">
                <a:solidFill>
                  <a:srgbClr val="FFFFFF"/>
                </a:solidFill>
                <a:ea typeface="MS PGothic" pitchFamily="34" charset="-128"/>
              </a:rPr>
              <a:t>A</a:t>
            </a:r>
            <a:r>
              <a:rPr lang="en-AU" altLang="en-US" sz="1600" b="1">
                <a:solidFill>
                  <a:srgbClr val="FFFFFF"/>
                </a:solidFill>
                <a:ea typeface="MS PGothic" pitchFamily="34" charset="-128"/>
              </a:rPr>
              <a:t> clear and specific code of conduct </a:t>
            </a:r>
            <a:r>
              <a:rPr lang="en-AU" altLang="en-US" sz="1600">
                <a:solidFill>
                  <a:srgbClr val="FFFFFF"/>
                </a:solidFill>
                <a:ea typeface="MS PGothic" pitchFamily="34" charset="-128"/>
              </a:rPr>
              <a:t>provides all staff and volunteers with a set </a:t>
            </a:r>
            <a:br>
              <a:rPr lang="en-AU" altLang="en-US" sz="1600">
                <a:solidFill>
                  <a:srgbClr val="FFFFFF"/>
                </a:solidFill>
                <a:ea typeface="MS PGothic" pitchFamily="34" charset="-128"/>
              </a:rPr>
            </a:br>
            <a:r>
              <a:rPr lang="en-AU" altLang="en-US" sz="1600">
                <a:solidFill>
                  <a:srgbClr val="FFFFFF"/>
                </a:solidFill>
                <a:ea typeface="MS PGothic" pitchFamily="34" charset="-128"/>
              </a:rPr>
              <a:t>of clear principles about how they should behave in a child-safe environment.</a:t>
            </a:r>
            <a:endParaRPr lang="en-US" altLang="en-US" sz="1600">
              <a:solidFill>
                <a:srgbClr val="FFFFFF"/>
              </a:solidFill>
              <a:ea typeface="MS PGothic" pitchFamily="34" charset="-128"/>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5418"/>
        </a:solidFill>
        <a:effectLst/>
      </p:bgPr>
    </p:bg>
    <p:spTree>
      <p:nvGrpSpPr>
        <p:cNvPr id="1" name=""/>
        <p:cNvGrpSpPr/>
        <p:nvPr/>
      </p:nvGrpSpPr>
      <p:grpSpPr>
        <a:xfrm>
          <a:off x="0" y="0"/>
          <a:ext cx="0" cy="0"/>
          <a:chOff x="0" y="0"/>
          <a:chExt cx="0" cy="0"/>
        </a:xfrm>
      </p:grpSpPr>
      <p:sp>
        <p:nvSpPr>
          <p:cNvPr id="28674" name="Title 2"/>
          <p:cNvSpPr>
            <a:spLocks noGrp="1"/>
          </p:cNvSpPr>
          <p:nvPr>
            <p:ph type="ctrTitle"/>
          </p:nvPr>
        </p:nvSpPr>
        <p:spPr>
          <a:xfrm>
            <a:off x="608013" y="223838"/>
            <a:ext cx="7908925" cy="660400"/>
          </a:xfrm>
        </p:spPr>
        <p:txBody>
          <a:bodyPr/>
          <a:lstStyle/>
          <a:p>
            <a:pPr algn="ctr"/>
            <a:r>
              <a:rPr lang="en-US" altLang="en-US" smtClean="0">
                <a:latin typeface="Calibri" pitchFamily="34" charset="0"/>
                <a:cs typeface="Calibri" pitchFamily="34" charset="0"/>
              </a:rPr>
              <a:t>Our Agenda for today</a:t>
            </a:r>
          </a:p>
        </p:txBody>
      </p:sp>
      <p:cxnSp>
        <p:nvCxnSpPr>
          <p:cNvPr id="35" name="Straight Connector 34"/>
          <p:cNvCxnSpPr>
            <a:endCxn id="52" idx="0"/>
          </p:cNvCxnSpPr>
          <p:nvPr/>
        </p:nvCxnSpPr>
        <p:spPr>
          <a:xfrm>
            <a:off x="4540250" y="1681163"/>
            <a:ext cx="0" cy="2354262"/>
          </a:xfrm>
          <a:prstGeom prst="line">
            <a:avLst/>
          </a:prstGeom>
          <a:ln w="25400" cap="rnd">
            <a:solidFill>
              <a:srgbClr val="FFFFFF"/>
            </a:solidFill>
            <a:prstDash val="sysDash"/>
            <a:round/>
          </a:ln>
          <a:effectLst/>
        </p:spPr>
        <p:style>
          <a:lnRef idx="2">
            <a:schemeClr val="accent1"/>
          </a:lnRef>
          <a:fillRef idx="0">
            <a:schemeClr val="accent1"/>
          </a:fillRef>
          <a:effectRef idx="1">
            <a:schemeClr val="accent1"/>
          </a:effectRef>
          <a:fontRef idx="minor">
            <a:schemeClr val="tx1"/>
          </a:fontRef>
        </p:style>
      </p:cxnSp>
      <p:sp>
        <p:nvSpPr>
          <p:cNvPr id="28676" name="TextBox 53"/>
          <p:cNvSpPr txBox="1">
            <a:spLocks noChangeArrowheads="1"/>
          </p:cNvSpPr>
          <p:nvPr/>
        </p:nvSpPr>
        <p:spPr bwMode="auto">
          <a:xfrm>
            <a:off x="4827588" y="1354138"/>
            <a:ext cx="27178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r>
              <a:rPr lang="en-AU" altLang="en-US" sz="1800">
                <a:solidFill>
                  <a:srgbClr val="FFFFFF"/>
                </a:solidFill>
                <a:ea typeface="Geneva"/>
                <a:cs typeface="Geneva"/>
              </a:rPr>
              <a:t>Background</a:t>
            </a:r>
          </a:p>
        </p:txBody>
      </p:sp>
      <p:sp>
        <p:nvSpPr>
          <p:cNvPr id="28677" name="TextBox 56"/>
          <p:cNvSpPr txBox="1">
            <a:spLocks noChangeArrowheads="1"/>
          </p:cNvSpPr>
          <p:nvPr/>
        </p:nvSpPr>
        <p:spPr bwMode="auto">
          <a:xfrm>
            <a:off x="1506538" y="2620963"/>
            <a:ext cx="2719387"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algn="r"/>
            <a:r>
              <a:rPr lang="en-AU" altLang="en-US" sz="1800">
                <a:solidFill>
                  <a:srgbClr val="FFFFFF"/>
                </a:solidFill>
                <a:ea typeface="Geneva"/>
                <a:cs typeface="Geneva"/>
              </a:rPr>
              <a:t>Standards and principles</a:t>
            </a:r>
          </a:p>
        </p:txBody>
      </p:sp>
      <p:sp>
        <p:nvSpPr>
          <p:cNvPr id="28678" name="TextBox 57"/>
          <p:cNvSpPr txBox="1">
            <a:spLocks noChangeArrowheads="1"/>
          </p:cNvSpPr>
          <p:nvPr/>
        </p:nvSpPr>
        <p:spPr bwMode="auto">
          <a:xfrm>
            <a:off x="4827588" y="4119563"/>
            <a:ext cx="27178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r>
              <a:rPr lang="en-AU" altLang="en-US" sz="1800">
                <a:solidFill>
                  <a:srgbClr val="FFFFFF"/>
                </a:solidFill>
                <a:ea typeface="Geneva"/>
                <a:cs typeface="Geneva"/>
              </a:rPr>
              <a:t>Resources and support</a:t>
            </a:r>
          </a:p>
        </p:txBody>
      </p:sp>
      <p:grpSp>
        <p:nvGrpSpPr>
          <p:cNvPr id="28679" name="Group 5"/>
          <p:cNvGrpSpPr>
            <a:grpSpLocks/>
          </p:cNvGrpSpPr>
          <p:nvPr/>
        </p:nvGrpSpPr>
        <p:grpSpPr bwMode="auto">
          <a:xfrm>
            <a:off x="4252913" y="2566988"/>
            <a:ext cx="573087" cy="573087"/>
            <a:chOff x="4254169" y="2194027"/>
            <a:chExt cx="572749" cy="572746"/>
          </a:xfrm>
        </p:grpSpPr>
        <p:sp>
          <p:nvSpPr>
            <p:cNvPr id="33" name="Oval 32"/>
            <p:cNvSpPr/>
            <p:nvPr/>
          </p:nvSpPr>
          <p:spPr>
            <a:xfrm>
              <a:off x="4254169" y="2194027"/>
              <a:ext cx="572749" cy="572746"/>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algn="ctr" defTabSz="422907" fontAlgn="auto">
                <a:spcBef>
                  <a:spcPts val="0"/>
                </a:spcBef>
                <a:spcAft>
                  <a:spcPts val="0"/>
                </a:spcAft>
                <a:defRPr/>
              </a:pPr>
              <a:endParaRPr lang="en-US" dirty="0">
                <a:latin typeface="Open Sans Light"/>
              </a:endParaRPr>
            </a:p>
          </p:txBody>
        </p:sp>
        <p:sp>
          <p:nvSpPr>
            <p:cNvPr id="39" name="AutoShape 15"/>
            <p:cNvSpPr>
              <a:spLocks/>
            </p:cNvSpPr>
            <p:nvPr/>
          </p:nvSpPr>
          <p:spPr bwMode="auto">
            <a:xfrm>
              <a:off x="4368402" y="2286047"/>
              <a:ext cx="341111" cy="331590"/>
            </a:xfrm>
            <a:custGeom>
              <a:avLst/>
              <a:gdLst>
                <a:gd name="T0" fmla="+- 0 10782 53"/>
                <a:gd name="T1" fmla="*/ T0 w 21459"/>
                <a:gd name="T2" fmla="+- 0 10819 39"/>
                <a:gd name="T3" fmla="*/ 10819 h 21561"/>
                <a:gd name="T4" fmla="+- 0 10782 53"/>
                <a:gd name="T5" fmla="*/ T4 w 21459"/>
                <a:gd name="T6" fmla="+- 0 10819 39"/>
                <a:gd name="T7" fmla="*/ 10819 h 21561"/>
                <a:gd name="T8" fmla="+- 0 10782 53"/>
                <a:gd name="T9" fmla="*/ T8 w 21459"/>
                <a:gd name="T10" fmla="+- 0 10819 39"/>
                <a:gd name="T11" fmla="*/ 10819 h 21561"/>
                <a:gd name="T12" fmla="+- 0 10782 53"/>
                <a:gd name="T13" fmla="*/ T12 w 21459"/>
                <a:gd name="T14" fmla="+- 0 10819 39"/>
                <a:gd name="T15" fmla="*/ 10819 h 21561"/>
              </a:gdLst>
              <a:ahLst/>
              <a:cxnLst>
                <a:cxn ang="0">
                  <a:pos x="T1" y="T3"/>
                </a:cxn>
                <a:cxn ang="0">
                  <a:pos x="T5" y="T7"/>
                </a:cxn>
                <a:cxn ang="0">
                  <a:pos x="T9" y="T11"/>
                </a:cxn>
                <a:cxn ang="0">
                  <a:pos x="T13" y="T15"/>
                </a:cxn>
              </a:cxnLst>
              <a:rect l="0" t="0" r="r" b="b"/>
              <a:pathLst>
                <a:path w="21459" h="21561">
                  <a:moveTo>
                    <a:pt x="20359" y="4319"/>
                  </a:moveTo>
                  <a:cubicBezTo>
                    <a:pt x="20703" y="4451"/>
                    <a:pt x="20960" y="4653"/>
                    <a:pt x="21125" y="4923"/>
                  </a:cubicBezTo>
                  <a:cubicBezTo>
                    <a:pt x="21468" y="5418"/>
                    <a:pt x="21546" y="6025"/>
                    <a:pt x="21363" y="6735"/>
                  </a:cubicBezTo>
                  <a:lnTo>
                    <a:pt x="17812" y="19432"/>
                  </a:lnTo>
                  <a:cubicBezTo>
                    <a:pt x="17663" y="20051"/>
                    <a:pt x="17338" y="20561"/>
                    <a:pt x="16840" y="20960"/>
                  </a:cubicBezTo>
                  <a:cubicBezTo>
                    <a:pt x="16342" y="21361"/>
                    <a:pt x="15810" y="21560"/>
                    <a:pt x="15242" y="21560"/>
                  </a:cubicBezTo>
                  <a:lnTo>
                    <a:pt x="3374" y="21560"/>
                  </a:lnTo>
                  <a:cubicBezTo>
                    <a:pt x="3031" y="21560"/>
                    <a:pt x="2698" y="21496"/>
                    <a:pt x="2378" y="21358"/>
                  </a:cubicBezTo>
                  <a:cubicBezTo>
                    <a:pt x="2056" y="21223"/>
                    <a:pt x="1747" y="21042"/>
                    <a:pt x="1456" y="20810"/>
                  </a:cubicBezTo>
                  <a:cubicBezTo>
                    <a:pt x="1162" y="20581"/>
                    <a:pt x="906" y="20312"/>
                    <a:pt x="683" y="19998"/>
                  </a:cubicBezTo>
                  <a:cubicBezTo>
                    <a:pt x="463" y="19685"/>
                    <a:pt x="287" y="19345"/>
                    <a:pt x="161" y="18978"/>
                  </a:cubicBezTo>
                  <a:cubicBezTo>
                    <a:pt x="-46" y="18345"/>
                    <a:pt x="-53" y="17750"/>
                    <a:pt x="138" y="17199"/>
                  </a:cubicBezTo>
                  <a:cubicBezTo>
                    <a:pt x="156" y="17049"/>
                    <a:pt x="172" y="16900"/>
                    <a:pt x="188" y="16759"/>
                  </a:cubicBezTo>
                  <a:cubicBezTo>
                    <a:pt x="206" y="16613"/>
                    <a:pt x="222" y="16449"/>
                    <a:pt x="237" y="16273"/>
                  </a:cubicBezTo>
                  <a:cubicBezTo>
                    <a:pt x="237" y="16179"/>
                    <a:pt x="222" y="16082"/>
                    <a:pt x="188" y="15985"/>
                  </a:cubicBezTo>
                  <a:cubicBezTo>
                    <a:pt x="156" y="15889"/>
                    <a:pt x="146" y="15792"/>
                    <a:pt x="161" y="15695"/>
                  </a:cubicBezTo>
                  <a:cubicBezTo>
                    <a:pt x="180" y="15549"/>
                    <a:pt x="245" y="15402"/>
                    <a:pt x="358" y="15256"/>
                  </a:cubicBezTo>
                  <a:cubicBezTo>
                    <a:pt x="471" y="15109"/>
                    <a:pt x="578" y="14942"/>
                    <a:pt x="678" y="14757"/>
                  </a:cubicBezTo>
                  <a:cubicBezTo>
                    <a:pt x="872" y="14411"/>
                    <a:pt x="1060" y="13986"/>
                    <a:pt x="1249" y="13485"/>
                  </a:cubicBezTo>
                  <a:cubicBezTo>
                    <a:pt x="1438" y="12987"/>
                    <a:pt x="1574" y="12553"/>
                    <a:pt x="1655" y="12190"/>
                  </a:cubicBezTo>
                  <a:cubicBezTo>
                    <a:pt x="1689" y="12040"/>
                    <a:pt x="1686" y="11896"/>
                    <a:pt x="1642" y="11762"/>
                  </a:cubicBezTo>
                  <a:cubicBezTo>
                    <a:pt x="1603" y="11627"/>
                    <a:pt x="1597" y="11504"/>
                    <a:pt x="1631" y="11389"/>
                  </a:cubicBezTo>
                  <a:cubicBezTo>
                    <a:pt x="1665" y="11240"/>
                    <a:pt x="1734" y="11111"/>
                    <a:pt x="1838" y="11005"/>
                  </a:cubicBezTo>
                  <a:cubicBezTo>
                    <a:pt x="1943" y="10897"/>
                    <a:pt x="2027" y="10788"/>
                    <a:pt x="2095" y="10671"/>
                  </a:cubicBezTo>
                  <a:cubicBezTo>
                    <a:pt x="2179" y="10507"/>
                    <a:pt x="2268" y="10308"/>
                    <a:pt x="2365" y="10082"/>
                  </a:cubicBezTo>
                  <a:cubicBezTo>
                    <a:pt x="2459" y="9859"/>
                    <a:pt x="2551" y="9628"/>
                    <a:pt x="2635" y="9390"/>
                  </a:cubicBezTo>
                  <a:cubicBezTo>
                    <a:pt x="2719" y="9150"/>
                    <a:pt x="2784" y="8918"/>
                    <a:pt x="2837" y="8690"/>
                  </a:cubicBezTo>
                  <a:cubicBezTo>
                    <a:pt x="2887" y="8461"/>
                    <a:pt x="2918" y="8271"/>
                    <a:pt x="2936" y="8118"/>
                  </a:cubicBezTo>
                  <a:cubicBezTo>
                    <a:pt x="2952" y="7972"/>
                    <a:pt x="2944" y="7816"/>
                    <a:pt x="2910" y="7655"/>
                  </a:cubicBezTo>
                  <a:cubicBezTo>
                    <a:pt x="2876" y="7497"/>
                    <a:pt x="2876" y="7365"/>
                    <a:pt x="2910" y="7248"/>
                  </a:cubicBezTo>
                  <a:cubicBezTo>
                    <a:pt x="2960" y="7101"/>
                    <a:pt x="3046" y="6978"/>
                    <a:pt x="3167" y="6878"/>
                  </a:cubicBezTo>
                  <a:cubicBezTo>
                    <a:pt x="3288" y="6778"/>
                    <a:pt x="3390" y="6664"/>
                    <a:pt x="3476" y="6532"/>
                  </a:cubicBezTo>
                  <a:cubicBezTo>
                    <a:pt x="3557" y="6421"/>
                    <a:pt x="3649" y="6263"/>
                    <a:pt x="3746" y="6049"/>
                  </a:cubicBezTo>
                  <a:cubicBezTo>
                    <a:pt x="3840" y="5841"/>
                    <a:pt x="3937" y="5609"/>
                    <a:pt x="4034" y="5354"/>
                  </a:cubicBezTo>
                  <a:cubicBezTo>
                    <a:pt x="4129" y="5102"/>
                    <a:pt x="4210" y="4856"/>
                    <a:pt x="4278" y="4618"/>
                  </a:cubicBezTo>
                  <a:cubicBezTo>
                    <a:pt x="4344" y="4381"/>
                    <a:pt x="4385" y="4170"/>
                    <a:pt x="4404" y="3979"/>
                  </a:cubicBezTo>
                  <a:cubicBezTo>
                    <a:pt x="4420" y="3868"/>
                    <a:pt x="4404" y="3754"/>
                    <a:pt x="4354" y="3636"/>
                  </a:cubicBezTo>
                  <a:cubicBezTo>
                    <a:pt x="4304" y="3519"/>
                    <a:pt x="4294" y="3390"/>
                    <a:pt x="4328" y="3249"/>
                  </a:cubicBezTo>
                  <a:cubicBezTo>
                    <a:pt x="4362" y="3120"/>
                    <a:pt x="4438" y="2980"/>
                    <a:pt x="4561" y="2836"/>
                  </a:cubicBezTo>
                  <a:cubicBezTo>
                    <a:pt x="4682" y="2692"/>
                    <a:pt x="4792" y="2543"/>
                    <a:pt x="4894" y="2393"/>
                  </a:cubicBezTo>
                  <a:cubicBezTo>
                    <a:pt x="5025" y="2159"/>
                    <a:pt x="5145" y="1886"/>
                    <a:pt x="5250" y="1573"/>
                  </a:cubicBezTo>
                  <a:cubicBezTo>
                    <a:pt x="5355" y="1262"/>
                    <a:pt x="5481" y="975"/>
                    <a:pt x="5625" y="717"/>
                  </a:cubicBezTo>
                  <a:cubicBezTo>
                    <a:pt x="5772" y="462"/>
                    <a:pt x="5966" y="259"/>
                    <a:pt x="6204" y="116"/>
                  </a:cubicBezTo>
                  <a:cubicBezTo>
                    <a:pt x="6440" y="-31"/>
                    <a:pt x="6767" y="-39"/>
                    <a:pt x="7176" y="92"/>
                  </a:cubicBezTo>
                  <a:lnTo>
                    <a:pt x="7150" y="151"/>
                  </a:lnTo>
                  <a:cubicBezTo>
                    <a:pt x="7409" y="54"/>
                    <a:pt x="7635" y="10"/>
                    <a:pt x="7829" y="10"/>
                  </a:cubicBezTo>
                  <a:lnTo>
                    <a:pt x="17613" y="10"/>
                  </a:lnTo>
                  <a:cubicBezTo>
                    <a:pt x="18266" y="10"/>
                    <a:pt x="18764" y="277"/>
                    <a:pt x="19107" y="805"/>
                  </a:cubicBezTo>
                  <a:cubicBezTo>
                    <a:pt x="19448" y="1303"/>
                    <a:pt x="19524" y="1904"/>
                    <a:pt x="19330" y="2616"/>
                  </a:cubicBezTo>
                  <a:lnTo>
                    <a:pt x="15782" y="15329"/>
                  </a:lnTo>
                  <a:cubicBezTo>
                    <a:pt x="15630" y="15918"/>
                    <a:pt x="15307" y="16419"/>
                    <a:pt x="14809" y="16829"/>
                  </a:cubicBezTo>
                  <a:cubicBezTo>
                    <a:pt x="14312" y="17243"/>
                    <a:pt x="13782" y="17448"/>
                    <a:pt x="13221" y="17448"/>
                  </a:cubicBezTo>
                  <a:lnTo>
                    <a:pt x="2019" y="17448"/>
                  </a:lnTo>
                  <a:cubicBezTo>
                    <a:pt x="1935" y="17448"/>
                    <a:pt x="1852" y="17460"/>
                    <a:pt x="1762" y="17477"/>
                  </a:cubicBezTo>
                  <a:cubicBezTo>
                    <a:pt x="1676" y="17495"/>
                    <a:pt x="1597" y="17551"/>
                    <a:pt x="1529" y="17644"/>
                  </a:cubicBezTo>
                  <a:cubicBezTo>
                    <a:pt x="1430" y="17832"/>
                    <a:pt x="1430" y="18096"/>
                    <a:pt x="1529" y="18430"/>
                  </a:cubicBezTo>
                  <a:cubicBezTo>
                    <a:pt x="1665" y="18834"/>
                    <a:pt x="1914" y="19186"/>
                    <a:pt x="2284" y="19488"/>
                  </a:cubicBezTo>
                  <a:cubicBezTo>
                    <a:pt x="2651" y="19796"/>
                    <a:pt x="3015" y="19945"/>
                    <a:pt x="3374" y="19945"/>
                  </a:cubicBezTo>
                  <a:lnTo>
                    <a:pt x="15242" y="19945"/>
                  </a:lnTo>
                  <a:cubicBezTo>
                    <a:pt x="15485" y="19945"/>
                    <a:pt x="15724" y="19846"/>
                    <a:pt x="15962" y="19643"/>
                  </a:cubicBezTo>
                  <a:cubicBezTo>
                    <a:pt x="16201" y="19444"/>
                    <a:pt x="16358" y="19221"/>
                    <a:pt x="16434" y="18975"/>
                  </a:cubicBezTo>
                  <a:lnTo>
                    <a:pt x="20310" y="5128"/>
                  </a:lnTo>
                  <a:cubicBezTo>
                    <a:pt x="20344" y="4979"/>
                    <a:pt x="20365" y="4841"/>
                    <a:pt x="20373" y="4715"/>
                  </a:cubicBezTo>
                  <a:cubicBezTo>
                    <a:pt x="20378" y="4592"/>
                    <a:pt x="20373" y="4460"/>
                    <a:pt x="20359" y="4319"/>
                  </a:cubicBezTo>
                  <a:moveTo>
                    <a:pt x="6285" y="8083"/>
                  </a:moveTo>
                  <a:cubicBezTo>
                    <a:pt x="6201" y="8446"/>
                    <a:pt x="6311" y="8628"/>
                    <a:pt x="6610" y="8628"/>
                  </a:cubicBezTo>
                  <a:lnTo>
                    <a:pt x="14325" y="8628"/>
                  </a:lnTo>
                  <a:cubicBezTo>
                    <a:pt x="14461" y="8628"/>
                    <a:pt x="14587" y="8578"/>
                    <a:pt x="14707" y="8473"/>
                  </a:cubicBezTo>
                  <a:cubicBezTo>
                    <a:pt x="14830" y="8370"/>
                    <a:pt x="14906" y="8238"/>
                    <a:pt x="14940" y="8083"/>
                  </a:cubicBezTo>
                  <a:lnTo>
                    <a:pt x="15242" y="7028"/>
                  </a:lnTo>
                  <a:cubicBezTo>
                    <a:pt x="15276" y="6881"/>
                    <a:pt x="15263" y="6752"/>
                    <a:pt x="15205" y="6641"/>
                  </a:cubicBezTo>
                  <a:cubicBezTo>
                    <a:pt x="15145" y="6535"/>
                    <a:pt x="15051" y="6483"/>
                    <a:pt x="14914" y="6483"/>
                  </a:cubicBezTo>
                  <a:lnTo>
                    <a:pt x="7202" y="6483"/>
                  </a:lnTo>
                  <a:cubicBezTo>
                    <a:pt x="7066" y="6483"/>
                    <a:pt x="6935" y="6532"/>
                    <a:pt x="6807" y="6638"/>
                  </a:cubicBezTo>
                  <a:cubicBezTo>
                    <a:pt x="6676" y="6740"/>
                    <a:pt x="6594" y="6869"/>
                    <a:pt x="6560" y="7028"/>
                  </a:cubicBezTo>
                  <a:lnTo>
                    <a:pt x="6285" y="8083"/>
                  </a:lnTo>
                  <a:close/>
                  <a:moveTo>
                    <a:pt x="7150" y="4867"/>
                  </a:moveTo>
                  <a:cubicBezTo>
                    <a:pt x="7116" y="5017"/>
                    <a:pt x="7132" y="5140"/>
                    <a:pt x="7195" y="5240"/>
                  </a:cubicBezTo>
                  <a:cubicBezTo>
                    <a:pt x="7257" y="5336"/>
                    <a:pt x="7354" y="5386"/>
                    <a:pt x="7488" y="5386"/>
                  </a:cubicBezTo>
                  <a:lnTo>
                    <a:pt x="15192" y="5386"/>
                  </a:lnTo>
                  <a:cubicBezTo>
                    <a:pt x="15326" y="5386"/>
                    <a:pt x="15451" y="5336"/>
                    <a:pt x="15575" y="5240"/>
                  </a:cubicBezTo>
                  <a:cubicBezTo>
                    <a:pt x="15695" y="5140"/>
                    <a:pt x="15784" y="5017"/>
                    <a:pt x="15845" y="4867"/>
                  </a:cubicBezTo>
                  <a:lnTo>
                    <a:pt x="16120" y="3771"/>
                  </a:lnTo>
                  <a:cubicBezTo>
                    <a:pt x="16154" y="3622"/>
                    <a:pt x="16141" y="3493"/>
                    <a:pt x="16083" y="3387"/>
                  </a:cubicBezTo>
                  <a:cubicBezTo>
                    <a:pt x="16023" y="3279"/>
                    <a:pt x="15923" y="3223"/>
                    <a:pt x="15782" y="3223"/>
                  </a:cubicBezTo>
                  <a:lnTo>
                    <a:pt x="8078" y="3223"/>
                  </a:lnTo>
                  <a:cubicBezTo>
                    <a:pt x="7944" y="3223"/>
                    <a:pt x="7818" y="3279"/>
                    <a:pt x="7695" y="3387"/>
                  </a:cubicBezTo>
                  <a:cubicBezTo>
                    <a:pt x="7575" y="3493"/>
                    <a:pt x="7488" y="3622"/>
                    <a:pt x="7438" y="3771"/>
                  </a:cubicBezTo>
                  <a:lnTo>
                    <a:pt x="7150" y="4867"/>
                  </a:lnTo>
                  <a:close/>
                </a:path>
              </a:pathLst>
            </a:custGeom>
            <a:solidFill>
              <a:schemeClr val="tx1"/>
            </a:solidFill>
            <a:ln>
              <a:noFill/>
            </a:ln>
            <a:effectLst/>
            <a:extLst/>
          </p:spPr>
          <p:txBody>
            <a:bodyPr lIns="38100" tIns="38100" rIns="38100" bIns="38100" anchor="ctr"/>
            <a:lstStyle/>
            <a:p>
              <a:pPr defTabSz="342528" fontAlgn="auto">
                <a:spcBef>
                  <a:spcPts val="0"/>
                </a:spcBef>
                <a:spcAft>
                  <a:spcPts val="0"/>
                </a:spcAft>
                <a:defRPr/>
              </a:pPr>
              <a:endParaRPr lang="es-ES" sz="21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pSp>
      <p:grpSp>
        <p:nvGrpSpPr>
          <p:cNvPr id="28680" name="Group 7"/>
          <p:cNvGrpSpPr>
            <a:grpSpLocks/>
          </p:cNvGrpSpPr>
          <p:nvPr/>
        </p:nvGrpSpPr>
        <p:grpSpPr bwMode="auto">
          <a:xfrm>
            <a:off x="4254500" y="1273175"/>
            <a:ext cx="573088" cy="573088"/>
            <a:chOff x="4254169" y="1273157"/>
            <a:chExt cx="572749" cy="572746"/>
          </a:xfrm>
        </p:grpSpPr>
        <p:sp>
          <p:nvSpPr>
            <p:cNvPr id="37" name="Oval 36"/>
            <p:cNvSpPr/>
            <p:nvPr/>
          </p:nvSpPr>
          <p:spPr>
            <a:xfrm>
              <a:off x="4254169" y="1273157"/>
              <a:ext cx="572749" cy="572746"/>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algn="ctr" defTabSz="422907" fontAlgn="auto">
                <a:spcBef>
                  <a:spcPts val="0"/>
                </a:spcBef>
                <a:spcAft>
                  <a:spcPts val="0"/>
                </a:spcAft>
                <a:defRPr/>
              </a:pPr>
              <a:endParaRPr lang="en-US" dirty="0">
                <a:latin typeface="Open Sans Light"/>
              </a:endParaRPr>
            </a:p>
          </p:txBody>
        </p:sp>
        <p:sp>
          <p:nvSpPr>
            <p:cNvPr id="40" name="AutoShape 82"/>
            <p:cNvSpPr>
              <a:spLocks/>
            </p:cNvSpPr>
            <p:nvPr/>
          </p:nvSpPr>
          <p:spPr bwMode="auto">
            <a:xfrm>
              <a:off x="4371575" y="1425466"/>
              <a:ext cx="341111" cy="2760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tx1"/>
            </a:solidFill>
            <a:ln>
              <a:noFill/>
            </a:ln>
            <a:effectLst/>
            <a:extLst/>
          </p:spPr>
          <p:txBody>
            <a:bodyPr lIns="38100" tIns="38100" rIns="38100" bIns="38100" anchor="ctr"/>
            <a:lstStyle/>
            <a:p>
              <a:pPr defTabSz="342528" fontAlgn="auto">
                <a:spcBef>
                  <a:spcPts val="0"/>
                </a:spcBef>
                <a:spcAft>
                  <a:spcPts val="0"/>
                </a:spcAft>
                <a:defRPr/>
              </a:pPr>
              <a:endParaRPr lang="es-ES" sz="2100">
                <a:solidFill>
                  <a:srgbClr val="44CEB9"/>
                </a:solidFill>
                <a:effectLst>
                  <a:outerShdw blurRad="38100" dist="38100" dir="2700000" algn="tl">
                    <a:srgbClr val="000000"/>
                  </a:outerShdw>
                </a:effectLst>
                <a:latin typeface="Gill Sans" charset="0"/>
                <a:cs typeface="Gill Sans" charset="0"/>
                <a:sym typeface="Gill Sans" charset="0"/>
              </a:endParaRPr>
            </a:p>
          </p:txBody>
        </p:sp>
      </p:grpSp>
      <p:grpSp>
        <p:nvGrpSpPr>
          <p:cNvPr id="28681" name="Group 6"/>
          <p:cNvGrpSpPr>
            <a:grpSpLocks/>
          </p:cNvGrpSpPr>
          <p:nvPr/>
        </p:nvGrpSpPr>
        <p:grpSpPr bwMode="auto">
          <a:xfrm>
            <a:off x="4254500" y="4035425"/>
            <a:ext cx="573088" cy="573088"/>
            <a:chOff x="4254169" y="4035767"/>
            <a:chExt cx="572749" cy="572746"/>
          </a:xfrm>
        </p:grpSpPr>
        <p:sp>
          <p:nvSpPr>
            <p:cNvPr id="52" name="Oval 51"/>
            <p:cNvSpPr/>
            <p:nvPr/>
          </p:nvSpPr>
          <p:spPr>
            <a:xfrm>
              <a:off x="4254169" y="4035767"/>
              <a:ext cx="572749" cy="572746"/>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algn="ctr" defTabSz="422907" fontAlgn="auto">
                <a:spcBef>
                  <a:spcPts val="0"/>
                </a:spcBef>
                <a:spcAft>
                  <a:spcPts val="0"/>
                </a:spcAft>
                <a:defRPr/>
              </a:pPr>
              <a:endParaRPr lang="en-US" dirty="0">
                <a:latin typeface="Open Sans Light"/>
              </a:endParaRPr>
            </a:p>
          </p:txBody>
        </p:sp>
        <p:sp>
          <p:nvSpPr>
            <p:cNvPr id="41" name="AutoShape 18"/>
            <p:cNvSpPr>
              <a:spLocks/>
            </p:cNvSpPr>
            <p:nvPr/>
          </p:nvSpPr>
          <p:spPr bwMode="auto">
            <a:xfrm>
              <a:off x="4369988" y="4153172"/>
              <a:ext cx="341110" cy="3030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152"/>
                  </a:moveTo>
                  <a:lnTo>
                    <a:pt x="0" y="5936"/>
                  </a:lnTo>
                  <a:cubicBezTo>
                    <a:pt x="0" y="5498"/>
                    <a:pt x="132" y="5116"/>
                    <a:pt x="396" y="4796"/>
                  </a:cubicBezTo>
                  <a:cubicBezTo>
                    <a:pt x="663" y="4479"/>
                    <a:pt x="979" y="4317"/>
                    <a:pt x="1346" y="4317"/>
                  </a:cubicBezTo>
                  <a:lnTo>
                    <a:pt x="6316" y="4317"/>
                  </a:lnTo>
                  <a:lnTo>
                    <a:pt x="6316" y="1072"/>
                  </a:lnTo>
                  <a:cubicBezTo>
                    <a:pt x="6316" y="781"/>
                    <a:pt x="6399" y="528"/>
                    <a:pt x="6568" y="320"/>
                  </a:cubicBezTo>
                  <a:cubicBezTo>
                    <a:pt x="6737" y="108"/>
                    <a:pt x="6945" y="0"/>
                    <a:pt x="7195" y="0"/>
                  </a:cubicBezTo>
                  <a:lnTo>
                    <a:pt x="14402" y="0"/>
                  </a:lnTo>
                  <a:cubicBezTo>
                    <a:pt x="14661" y="0"/>
                    <a:pt x="14877" y="108"/>
                    <a:pt x="15053" y="320"/>
                  </a:cubicBezTo>
                  <a:cubicBezTo>
                    <a:pt x="15227" y="528"/>
                    <a:pt x="15318" y="781"/>
                    <a:pt x="15318" y="1072"/>
                  </a:cubicBezTo>
                  <a:lnTo>
                    <a:pt x="15318" y="4317"/>
                  </a:lnTo>
                  <a:lnTo>
                    <a:pt x="20263" y="4317"/>
                  </a:lnTo>
                  <a:cubicBezTo>
                    <a:pt x="20630" y="4317"/>
                    <a:pt x="20943" y="4479"/>
                    <a:pt x="21205" y="4796"/>
                  </a:cubicBezTo>
                  <a:cubicBezTo>
                    <a:pt x="21467" y="5116"/>
                    <a:pt x="21599" y="5498"/>
                    <a:pt x="21599" y="5936"/>
                  </a:cubicBezTo>
                  <a:lnTo>
                    <a:pt x="21599" y="11152"/>
                  </a:lnTo>
                  <a:lnTo>
                    <a:pt x="0" y="11152"/>
                  </a:lnTo>
                  <a:close/>
                  <a:moveTo>
                    <a:pt x="21599" y="12782"/>
                  </a:moveTo>
                  <a:lnTo>
                    <a:pt x="21599" y="19981"/>
                  </a:lnTo>
                  <a:cubicBezTo>
                    <a:pt x="21599" y="20425"/>
                    <a:pt x="21467" y="20801"/>
                    <a:pt x="21205" y="21121"/>
                  </a:cubicBezTo>
                  <a:cubicBezTo>
                    <a:pt x="20943" y="21438"/>
                    <a:pt x="20630" y="21599"/>
                    <a:pt x="20263" y="21599"/>
                  </a:cubicBezTo>
                  <a:lnTo>
                    <a:pt x="1346" y="21599"/>
                  </a:lnTo>
                  <a:cubicBezTo>
                    <a:pt x="979" y="21599"/>
                    <a:pt x="663" y="21438"/>
                    <a:pt x="396" y="21121"/>
                  </a:cubicBezTo>
                  <a:cubicBezTo>
                    <a:pt x="132" y="20801"/>
                    <a:pt x="0" y="20425"/>
                    <a:pt x="0" y="19981"/>
                  </a:cubicBezTo>
                  <a:lnTo>
                    <a:pt x="0" y="12782"/>
                  </a:lnTo>
                  <a:lnTo>
                    <a:pt x="8355" y="12782"/>
                  </a:lnTo>
                  <a:cubicBezTo>
                    <a:pt x="8340" y="12841"/>
                    <a:pt x="8333" y="12929"/>
                    <a:pt x="8333" y="13052"/>
                  </a:cubicBezTo>
                  <a:lnTo>
                    <a:pt x="8333" y="15199"/>
                  </a:lnTo>
                  <a:cubicBezTo>
                    <a:pt x="8333" y="15713"/>
                    <a:pt x="8482" y="16160"/>
                    <a:pt x="8783" y="16542"/>
                  </a:cubicBezTo>
                  <a:cubicBezTo>
                    <a:pt x="9085" y="16921"/>
                    <a:pt x="9462" y="17112"/>
                    <a:pt x="9914" y="17112"/>
                  </a:cubicBezTo>
                  <a:lnTo>
                    <a:pt x="11707" y="17112"/>
                  </a:lnTo>
                  <a:cubicBezTo>
                    <a:pt x="12137" y="17112"/>
                    <a:pt x="12507" y="16924"/>
                    <a:pt x="12816" y="16548"/>
                  </a:cubicBezTo>
                  <a:cubicBezTo>
                    <a:pt x="13124" y="16175"/>
                    <a:pt x="13278" y="15725"/>
                    <a:pt x="13278" y="15199"/>
                  </a:cubicBezTo>
                  <a:lnTo>
                    <a:pt x="13278" y="13052"/>
                  </a:lnTo>
                  <a:cubicBezTo>
                    <a:pt x="13278" y="12938"/>
                    <a:pt x="13266" y="12847"/>
                    <a:pt x="13242" y="12782"/>
                  </a:cubicBezTo>
                  <a:lnTo>
                    <a:pt x="21599" y="12782"/>
                  </a:lnTo>
                  <a:close/>
                  <a:moveTo>
                    <a:pt x="8108" y="4320"/>
                  </a:moveTo>
                  <a:lnTo>
                    <a:pt x="13511" y="4320"/>
                  </a:lnTo>
                  <a:lnTo>
                    <a:pt x="13511" y="2170"/>
                  </a:lnTo>
                  <a:lnTo>
                    <a:pt x="8108" y="2170"/>
                  </a:lnTo>
                  <a:lnTo>
                    <a:pt x="8108" y="4320"/>
                  </a:lnTo>
                  <a:close/>
                  <a:moveTo>
                    <a:pt x="11707" y="12782"/>
                  </a:moveTo>
                  <a:cubicBezTo>
                    <a:pt x="11849" y="12782"/>
                    <a:pt x="11922" y="12873"/>
                    <a:pt x="11929" y="13052"/>
                  </a:cubicBezTo>
                  <a:lnTo>
                    <a:pt x="11929" y="15199"/>
                  </a:lnTo>
                  <a:cubicBezTo>
                    <a:pt x="11929" y="15367"/>
                    <a:pt x="11856" y="15455"/>
                    <a:pt x="11707" y="15467"/>
                  </a:cubicBezTo>
                  <a:lnTo>
                    <a:pt x="9914" y="15467"/>
                  </a:lnTo>
                  <a:cubicBezTo>
                    <a:pt x="9758" y="15467"/>
                    <a:pt x="9675" y="15379"/>
                    <a:pt x="9667" y="15199"/>
                  </a:cubicBezTo>
                  <a:lnTo>
                    <a:pt x="9667" y="13052"/>
                  </a:lnTo>
                  <a:cubicBezTo>
                    <a:pt x="9667" y="12882"/>
                    <a:pt x="9750" y="12794"/>
                    <a:pt x="9914" y="12782"/>
                  </a:cubicBezTo>
                  <a:lnTo>
                    <a:pt x="11707" y="12782"/>
                  </a:lnTo>
                  <a:close/>
                </a:path>
              </a:pathLst>
            </a:custGeom>
            <a:solidFill>
              <a:srgbClr val="0E2A45"/>
            </a:solidFill>
            <a:ln>
              <a:noFill/>
            </a:ln>
            <a:effectLst/>
            <a:extLst/>
          </p:spPr>
          <p:txBody>
            <a:bodyPr lIns="38100" tIns="38100" rIns="38100" bIns="38100" anchor="ctr"/>
            <a:lstStyle/>
            <a:p>
              <a:pPr defTabSz="342528" fontAlgn="auto">
                <a:spcBef>
                  <a:spcPts val="0"/>
                </a:spcBef>
                <a:spcAft>
                  <a:spcPts val="0"/>
                </a:spcAft>
                <a:defRPr/>
              </a:pPr>
              <a:endParaRPr lang="es-ES" sz="2100">
                <a:solidFill>
                  <a:srgbClr val="44CEB9"/>
                </a:solidFill>
                <a:effectLst>
                  <a:outerShdw blurRad="38100" dist="38100" dir="2700000" algn="tl">
                    <a:srgbClr val="000000"/>
                  </a:outerShdw>
                </a:effectLst>
                <a:latin typeface="Gill Sans" charset="0"/>
                <a:cs typeface="Gill Sans" charset="0"/>
                <a:sym typeface="Gill Sans" charset="0"/>
              </a:endParaRPr>
            </a:p>
          </p:txBody>
        </p:sp>
      </p:gr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mtClean="0">
                <a:latin typeface="Calibri" pitchFamily="34" charset="0"/>
                <a:cs typeface="Calibri" pitchFamily="34" charset="0"/>
              </a:rPr>
              <a:t>Examples for Standard 3</a:t>
            </a:r>
          </a:p>
        </p:txBody>
      </p:sp>
      <p:sp>
        <p:nvSpPr>
          <p:cNvPr id="45059" name="Content Placeholder 2"/>
          <p:cNvSpPr>
            <a:spLocks noGrp="1"/>
          </p:cNvSpPr>
          <p:nvPr>
            <p:ph type="body" sz="quarter" idx="10"/>
          </p:nvPr>
        </p:nvSpPr>
        <p:spPr>
          <a:xfrm>
            <a:off x="627063" y="1492250"/>
            <a:ext cx="6108700" cy="3365500"/>
          </a:xfrm>
        </p:spPr>
        <p:txBody>
          <a:bodyPr lIns="91440" tIns="45720" rIns="91440" bIns="45720"/>
          <a:lstStyle/>
          <a:p>
            <a:pPr defTabSz="914400"/>
            <a:r>
              <a:rPr lang="en-AU" altLang="en-US" smtClean="0">
                <a:solidFill>
                  <a:srgbClr val="0E2A45"/>
                </a:solidFill>
                <a:latin typeface="Calibri" pitchFamily="34" charset="0"/>
                <a:ea typeface="MS PGothic" pitchFamily="34" charset="-128"/>
              </a:rPr>
              <a:t>Provide </a:t>
            </a:r>
            <a:r>
              <a:rPr lang="en-AU" altLang="en-US" b="1" smtClean="0">
                <a:solidFill>
                  <a:srgbClr val="0E2A45"/>
                </a:solidFill>
                <a:latin typeface="Calibri" pitchFamily="34" charset="0"/>
                <a:ea typeface="MS PGothic" pitchFamily="34" charset="-128"/>
              </a:rPr>
              <a:t>clear written guidance </a:t>
            </a:r>
            <a:r>
              <a:rPr lang="en-AU" altLang="en-US" smtClean="0">
                <a:solidFill>
                  <a:srgbClr val="0E2A45"/>
                </a:solidFill>
                <a:latin typeface="Calibri" pitchFamily="34" charset="0"/>
                <a:ea typeface="MS PGothic" pitchFamily="34" charset="-128"/>
              </a:rPr>
              <a:t>on appropriate conduct </a:t>
            </a:r>
            <a:br>
              <a:rPr lang="en-AU" altLang="en-US" smtClean="0">
                <a:solidFill>
                  <a:srgbClr val="0E2A45"/>
                </a:solidFill>
                <a:latin typeface="Calibri" pitchFamily="34" charset="0"/>
                <a:ea typeface="MS PGothic" pitchFamily="34" charset="-128"/>
              </a:rPr>
            </a:br>
            <a:r>
              <a:rPr lang="en-AU" altLang="en-US" smtClean="0">
                <a:solidFill>
                  <a:srgbClr val="0E2A45"/>
                </a:solidFill>
                <a:latin typeface="Calibri" pitchFamily="34" charset="0"/>
                <a:ea typeface="MS PGothic" pitchFamily="34" charset="-128"/>
              </a:rPr>
              <a:t>and behaviour towards children.</a:t>
            </a:r>
          </a:p>
          <a:p>
            <a:pPr defTabSz="914400"/>
            <a:r>
              <a:rPr lang="en-AU" altLang="en-US" smtClean="0">
                <a:solidFill>
                  <a:srgbClr val="0E2A45"/>
                </a:solidFill>
                <a:latin typeface="Calibri" pitchFamily="34" charset="0"/>
                <a:ea typeface="MS PGothic" pitchFamily="34" charset="-128"/>
              </a:rPr>
              <a:t>Cover </a:t>
            </a:r>
            <a:r>
              <a:rPr lang="en-AU" altLang="en-US" b="1" smtClean="0">
                <a:solidFill>
                  <a:srgbClr val="0E2A45"/>
                </a:solidFill>
                <a:latin typeface="Calibri" pitchFamily="34" charset="0"/>
                <a:ea typeface="MS PGothic" pitchFamily="34" charset="-128"/>
              </a:rPr>
              <a:t>boundaries</a:t>
            </a:r>
            <a:r>
              <a:rPr lang="en-AU" altLang="en-US" smtClean="0">
                <a:solidFill>
                  <a:srgbClr val="0E2A45"/>
                </a:solidFill>
                <a:latin typeface="Calibri" pitchFamily="34" charset="0"/>
                <a:ea typeface="MS PGothic" pitchFamily="34" charset="-128"/>
              </a:rPr>
              <a:t> and detail acceptable and unacceptable behaviours, for example, physical contact, personal care, </a:t>
            </a:r>
            <a:br>
              <a:rPr lang="en-AU" altLang="en-US" smtClean="0">
                <a:solidFill>
                  <a:srgbClr val="0E2A45"/>
                </a:solidFill>
                <a:latin typeface="Calibri" pitchFamily="34" charset="0"/>
                <a:ea typeface="MS PGothic" pitchFamily="34" charset="-128"/>
              </a:rPr>
            </a:br>
            <a:r>
              <a:rPr lang="en-AU" altLang="en-US" smtClean="0">
                <a:solidFill>
                  <a:srgbClr val="0E2A45"/>
                </a:solidFill>
                <a:latin typeface="Calibri" pitchFamily="34" charset="0"/>
                <a:ea typeface="MS PGothic" pitchFamily="34" charset="-128"/>
              </a:rPr>
              <a:t>online communication</a:t>
            </a:r>
          </a:p>
          <a:p>
            <a:pPr defTabSz="914400"/>
            <a:r>
              <a:rPr lang="en-AU" altLang="en-US" b="1" smtClean="0">
                <a:solidFill>
                  <a:srgbClr val="0E2A45"/>
                </a:solidFill>
                <a:latin typeface="Calibri" pitchFamily="34" charset="0"/>
                <a:ea typeface="MS PGothic" pitchFamily="34" charset="-128"/>
              </a:rPr>
              <a:t>Communicate</a:t>
            </a:r>
            <a:r>
              <a:rPr lang="en-AU" altLang="en-US" smtClean="0">
                <a:solidFill>
                  <a:srgbClr val="0E2A45"/>
                </a:solidFill>
                <a:latin typeface="Calibri" pitchFamily="34" charset="0"/>
                <a:ea typeface="MS PGothic" pitchFamily="34" charset="-128"/>
              </a:rPr>
              <a:t> and publicise code of conduct to staff, volunteers, parents and children and what will happen </a:t>
            </a:r>
            <a:br>
              <a:rPr lang="en-AU" altLang="en-US" smtClean="0">
                <a:solidFill>
                  <a:srgbClr val="0E2A45"/>
                </a:solidFill>
                <a:latin typeface="Calibri" pitchFamily="34" charset="0"/>
                <a:ea typeface="MS PGothic" pitchFamily="34" charset="-128"/>
              </a:rPr>
            </a:br>
            <a:r>
              <a:rPr lang="en-AU" altLang="en-US" smtClean="0">
                <a:solidFill>
                  <a:srgbClr val="0E2A45"/>
                </a:solidFill>
                <a:latin typeface="Calibri" pitchFamily="34" charset="0"/>
                <a:ea typeface="MS PGothic" pitchFamily="34" charset="-128"/>
              </a:rPr>
              <a:t>if a person does not comply</a:t>
            </a:r>
          </a:p>
          <a:p>
            <a:pPr defTabSz="914400"/>
            <a:r>
              <a:rPr lang="en-AU" altLang="en-US" b="1" smtClean="0">
                <a:solidFill>
                  <a:srgbClr val="0E2A45"/>
                </a:solidFill>
                <a:latin typeface="Calibri" pitchFamily="34" charset="0"/>
                <a:ea typeface="MS PGothic" pitchFamily="34" charset="-128"/>
              </a:rPr>
              <a:t>Act</a:t>
            </a:r>
            <a:r>
              <a:rPr lang="en-AU" altLang="en-US" smtClean="0">
                <a:solidFill>
                  <a:srgbClr val="0E2A45"/>
                </a:solidFill>
                <a:latin typeface="Calibri" pitchFamily="34" charset="0"/>
                <a:ea typeface="MS PGothic" pitchFamily="34" charset="-128"/>
              </a:rPr>
              <a:t> on concerns or allegations of non-adherence to your </a:t>
            </a:r>
            <a:br>
              <a:rPr lang="en-AU" altLang="en-US" smtClean="0">
                <a:solidFill>
                  <a:srgbClr val="0E2A45"/>
                </a:solidFill>
                <a:latin typeface="Calibri" pitchFamily="34" charset="0"/>
                <a:ea typeface="MS PGothic" pitchFamily="34" charset="-128"/>
              </a:rPr>
            </a:br>
            <a:r>
              <a:rPr lang="en-AU" altLang="en-US" smtClean="0">
                <a:solidFill>
                  <a:srgbClr val="0E2A45"/>
                </a:solidFill>
                <a:latin typeface="Calibri" pitchFamily="34" charset="0"/>
                <a:ea typeface="MS PGothic" pitchFamily="34" charset="-128"/>
              </a:rPr>
              <a:t>Code of Conduct.</a:t>
            </a:r>
          </a:p>
          <a:p>
            <a:pPr defTabSz="914400"/>
            <a:endParaRPr lang="en-US" altLang="en-US" smtClean="0">
              <a:latin typeface="Calibri" pitchFamily="34" charset="0"/>
              <a:ea typeface="MS PGothic" pitchFamily="34" charset="-128"/>
            </a:endParaRPr>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the impact for Neighbourhood Houses?</a:t>
            </a:r>
          </a:p>
        </p:txBody>
      </p:sp>
      <p:sp>
        <p:nvSpPr>
          <p:cNvPr id="3" name="Text Placeholder 2"/>
          <p:cNvSpPr>
            <a:spLocks noGrp="1"/>
          </p:cNvSpPr>
          <p:nvPr>
            <p:ph type="body" sz="quarter" idx="10"/>
          </p:nvPr>
        </p:nvSpPr>
        <p:spPr/>
        <p:txBody>
          <a:bodyPr/>
          <a:lstStyle/>
          <a:p>
            <a:r>
              <a:rPr lang="en-AU" dirty="0" smtClean="0"/>
              <a:t>Does your Neighbourhood House have a Code of Conduct</a:t>
            </a:r>
            <a:r>
              <a:rPr lang="en-AU" dirty="0" smtClean="0"/>
              <a:t>?</a:t>
            </a:r>
          </a:p>
          <a:p>
            <a:r>
              <a:rPr lang="en-AU" sz="1200" dirty="0"/>
              <a:t>Some examples and what else?</a:t>
            </a:r>
          </a:p>
          <a:p>
            <a:endParaRPr lang="en-AU" dirty="0" smtClean="0"/>
          </a:p>
          <a:p>
            <a:pPr marL="285750" indent="-285750">
              <a:buFont typeface="Arial" panose="020B0604020202020204" pitchFamily="34" charset="0"/>
              <a:buChar char="•"/>
            </a:pPr>
            <a:r>
              <a:rPr lang="en-AU" dirty="0" smtClean="0"/>
              <a:t>Develop a Code of Conduct in consultation with </a:t>
            </a:r>
            <a:r>
              <a:rPr lang="en-AU" dirty="0" err="1" smtClean="0"/>
              <a:t>CoM</a:t>
            </a:r>
            <a:r>
              <a:rPr lang="en-AU" dirty="0" smtClean="0"/>
              <a:t>, staff and volunteers.</a:t>
            </a:r>
          </a:p>
          <a:p>
            <a:pPr marL="285750" indent="-285750">
              <a:buFont typeface="Arial" panose="020B0604020202020204" pitchFamily="34" charset="0"/>
              <a:buChar char="•"/>
            </a:pPr>
            <a:r>
              <a:rPr lang="en-AU" dirty="0" smtClean="0"/>
              <a:t>Communicate and display the Code of Conduct in a public and common space.</a:t>
            </a:r>
            <a:endParaRPr lang="en-AU" dirty="0"/>
          </a:p>
        </p:txBody>
      </p:sp>
    </p:spTree>
    <p:extLst>
      <p:ext uri="{BB962C8B-B14F-4D97-AF65-F5344CB8AC3E}">
        <p14:creationId xmlns:p14="http://schemas.microsoft.com/office/powerpoint/2010/main" val="2284651471"/>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p:cNvSpPr txBox="1">
            <a:spLocks/>
          </p:cNvSpPr>
          <p:nvPr/>
        </p:nvSpPr>
        <p:spPr bwMode="auto">
          <a:xfrm>
            <a:off x="401638" y="776288"/>
            <a:ext cx="8337550" cy="2549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algn="ctr" defTabSz="914400">
              <a:spcBef>
                <a:spcPct val="0"/>
              </a:spcBef>
              <a:spcAft>
                <a:spcPts val="1200"/>
              </a:spcAft>
            </a:pPr>
            <a:r>
              <a:rPr lang="en-US" altLang="en-US" sz="3400" b="1">
                <a:solidFill>
                  <a:srgbClr val="FFFFFE"/>
                </a:solidFill>
              </a:rPr>
              <a:t>Standard 4: </a:t>
            </a:r>
            <a:br>
              <a:rPr lang="en-US" altLang="en-US" sz="3400" b="1">
                <a:solidFill>
                  <a:srgbClr val="FFFFFE"/>
                </a:solidFill>
              </a:rPr>
            </a:br>
            <a:r>
              <a:rPr lang="en-AU" altLang="en-US" sz="3600" b="1">
                <a:solidFill>
                  <a:srgbClr val="FFFFFF"/>
                </a:solidFill>
                <a:ea typeface="MS PGothic" pitchFamily="34" charset="-128"/>
              </a:rPr>
              <a:t>Organisations must have screening, supervision, training and other human resources practices that reduce the risk of child abuse by new and existing personnel.</a:t>
            </a:r>
            <a:endParaRPr lang="en-AU" altLang="en-US" sz="3600">
              <a:solidFill>
                <a:srgbClr val="FFFFFF"/>
              </a:solidFill>
              <a:ea typeface="MS PGothic" pitchFamily="34" charset="-128"/>
            </a:endParaRPr>
          </a:p>
          <a:p>
            <a:pPr algn="ctr" defTabSz="914400">
              <a:spcBef>
                <a:spcPct val="0"/>
              </a:spcBef>
              <a:spcAft>
                <a:spcPts val="1200"/>
              </a:spcAft>
            </a:pPr>
            <a:endParaRPr lang="en-AU" altLang="en-US" sz="3600">
              <a:solidFill>
                <a:srgbClr val="FFFFFF"/>
              </a:solidFill>
              <a:ea typeface="MS PGothic" pitchFamily="34" charset="-128"/>
            </a:endParaRPr>
          </a:p>
        </p:txBody>
      </p:sp>
      <p:sp>
        <p:nvSpPr>
          <p:cNvPr id="46083" name="Content Placeholder 2"/>
          <p:cNvSpPr txBox="1">
            <a:spLocks/>
          </p:cNvSpPr>
          <p:nvPr/>
        </p:nvSpPr>
        <p:spPr bwMode="auto">
          <a:xfrm>
            <a:off x="592138" y="3930650"/>
            <a:ext cx="7916862" cy="568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algn="ctr" defTabSz="914400">
              <a:spcAft>
                <a:spcPts val="1200"/>
              </a:spcAft>
            </a:pPr>
            <a:r>
              <a:rPr lang="en-AU" altLang="en-US" sz="1600">
                <a:solidFill>
                  <a:srgbClr val="FFFFFF"/>
                </a:solidFill>
                <a:ea typeface="MS PGothic" pitchFamily="34" charset="-128"/>
              </a:rPr>
              <a:t>Ensure new and existing staff/volunteers understand the importance of child safety, are aware of policies and procedures, and are trained to minimise the risk of child abuse. </a:t>
            </a:r>
            <a:endParaRPr lang="en-US" altLang="en-US" sz="1600">
              <a:solidFill>
                <a:srgbClr val="FFFFFF"/>
              </a:solidFill>
              <a:ea typeface="MS PGothic" pitchFamily="34" charset="-128"/>
            </a:endParaRPr>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latin typeface="Calibri" pitchFamily="34" charset="0"/>
                <a:cs typeface="Calibri" pitchFamily="34" charset="0"/>
              </a:rPr>
              <a:t>Examples for Standard 4</a:t>
            </a:r>
          </a:p>
        </p:txBody>
      </p:sp>
      <p:sp>
        <p:nvSpPr>
          <p:cNvPr id="47107" name="Content Placeholder 2"/>
          <p:cNvSpPr>
            <a:spLocks noGrp="1"/>
          </p:cNvSpPr>
          <p:nvPr>
            <p:ph type="body" sz="quarter" idx="10"/>
          </p:nvPr>
        </p:nvSpPr>
        <p:spPr>
          <a:xfrm>
            <a:off x="627063" y="1516063"/>
            <a:ext cx="5722937" cy="3365500"/>
          </a:xfrm>
        </p:spPr>
        <p:txBody>
          <a:bodyPr lIns="91440" tIns="45720" rIns="91440" bIns="45720"/>
          <a:lstStyle/>
          <a:p>
            <a:pPr defTabSz="914400"/>
            <a:r>
              <a:rPr lang="en-AU" altLang="en-US" b="1" smtClean="0">
                <a:solidFill>
                  <a:srgbClr val="0E2A45"/>
                </a:solidFill>
                <a:latin typeface="Calibri" pitchFamily="34" charset="0"/>
                <a:ea typeface="MS PGothic" pitchFamily="34" charset="-128"/>
              </a:rPr>
              <a:t>Communicate</a:t>
            </a:r>
            <a:r>
              <a:rPr lang="en-AU" altLang="en-US" smtClean="0">
                <a:solidFill>
                  <a:srgbClr val="0E2A45"/>
                </a:solidFill>
                <a:latin typeface="Calibri" pitchFamily="34" charset="0"/>
                <a:ea typeface="MS PGothic" pitchFamily="34" charset="-128"/>
              </a:rPr>
              <a:t> your commitment to child safety in your HR documents such as child safety statements in recruitment, job descriptions, staff appraisals etc.</a:t>
            </a:r>
          </a:p>
          <a:p>
            <a:pPr defTabSz="914400"/>
            <a:r>
              <a:rPr lang="en-AU" altLang="en-US" smtClean="0">
                <a:solidFill>
                  <a:srgbClr val="0E2A45"/>
                </a:solidFill>
                <a:latin typeface="Calibri" pitchFamily="34" charset="0"/>
                <a:ea typeface="MS PGothic" pitchFamily="34" charset="-128"/>
              </a:rPr>
              <a:t>Engage various assessment/ recruitment and selection </a:t>
            </a:r>
            <a:r>
              <a:rPr lang="en-AU" altLang="en-US" b="1" smtClean="0">
                <a:solidFill>
                  <a:srgbClr val="0E2A45"/>
                </a:solidFill>
                <a:latin typeface="Calibri" pitchFamily="34" charset="0"/>
                <a:ea typeface="MS PGothic" pitchFamily="34" charset="-128"/>
              </a:rPr>
              <a:t>tools</a:t>
            </a:r>
            <a:r>
              <a:rPr lang="en-AU" altLang="en-US" smtClean="0">
                <a:solidFill>
                  <a:srgbClr val="0E2A45"/>
                </a:solidFill>
                <a:latin typeface="Calibri" pitchFamily="34" charset="0"/>
                <a:ea typeface="MS PGothic" pitchFamily="34" charset="-128"/>
              </a:rPr>
              <a:t> to identify risks, ‘red flags’, WWCC/Police Checks, references</a:t>
            </a:r>
            <a:endParaRPr lang="en-US" altLang="en-US" smtClean="0">
              <a:solidFill>
                <a:srgbClr val="0E2A45"/>
              </a:solidFill>
              <a:latin typeface="Calibri" pitchFamily="34" charset="0"/>
              <a:ea typeface="MS PGothic" pitchFamily="34" charset="-128"/>
            </a:endParaRPr>
          </a:p>
          <a:p>
            <a:pPr defTabSz="914400"/>
            <a:r>
              <a:rPr lang="en-AU" altLang="en-US" smtClean="0">
                <a:solidFill>
                  <a:srgbClr val="0E2A45"/>
                </a:solidFill>
                <a:latin typeface="Calibri" pitchFamily="34" charset="0"/>
                <a:ea typeface="MS PGothic" pitchFamily="34" charset="-128"/>
              </a:rPr>
              <a:t>Provide induction and ongoing </a:t>
            </a:r>
            <a:r>
              <a:rPr lang="en-AU" altLang="en-US" b="1" smtClean="0">
                <a:solidFill>
                  <a:srgbClr val="0E2A45"/>
                </a:solidFill>
                <a:latin typeface="Calibri" pitchFamily="34" charset="0"/>
                <a:ea typeface="MS PGothic" pitchFamily="34" charset="-128"/>
              </a:rPr>
              <a:t>training, supervision and monitoring </a:t>
            </a:r>
            <a:r>
              <a:rPr lang="en-AU" altLang="en-US" smtClean="0">
                <a:solidFill>
                  <a:srgbClr val="0E2A45"/>
                </a:solidFill>
                <a:latin typeface="Calibri" pitchFamily="34" charset="0"/>
                <a:ea typeface="MS PGothic" pitchFamily="34" charset="-128"/>
              </a:rPr>
              <a:t>to manage/reduce risk. </a:t>
            </a:r>
          </a:p>
          <a:p>
            <a:pPr defTabSz="914400"/>
            <a:endParaRPr lang="en-US" altLang="en-US" smtClean="0">
              <a:solidFill>
                <a:srgbClr val="0E2A45"/>
              </a:solidFill>
              <a:latin typeface="Calibri" pitchFamily="34" charset="0"/>
              <a:ea typeface="MS PGothic" pitchFamily="34" charset="-128"/>
            </a:endParaRP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the impact for Neighbourhood Houses?</a:t>
            </a:r>
          </a:p>
        </p:txBody>
      </p:sp>
      <p:sp>
        <p:nvSpPr>
          <p:cNvPr id="3" name="Text Placeholder 2"/>
          <p:cNvSpPr>
            <a:spLocks noGrp="1"/>
          </p:cNvSpPr>
          <p:nvPr>
            <p:ph type="body" sz="quarter" idx="10"/>
          </p:nvPr>
        </p:nvSpPr>
        <p:spPr/>
        <p:txBody>
          <a:bodyPr/>
          <a:lstStyle/>
          <a:p>
            <a:r>
              <a:rPr lang="en-AU" dirty="0" smtClean="0"/>
              <a:t>What practical steps does the Neighbourhood House need to put in place</a:t>
            </a:r>
            <a:r>
              <a:rPr lang="en-AU" dirty="0" smtClean="0"/>
              <a:t>? </a:t>
            </a:r>
            <a:r>
              <a:rPr lang="en-AU" sz="1400" dirty="0" smtClean="0"/>
              <a:t>Some examples and what else?</a:t>
            </a:r>
          </a:p>
          <a:p>
            <a:pPr marL="285750" indent="-285750">
              <a:buFont typeface="Arial" panose="020B0604020202020204" pitchFamily="34" charset="0"/>
              <a:buChar char="•"/>
            </a:pPr>
            <a:r>
              <a:rPr lang="en-AU" dirty="0" smtClean="0"/>
              <a:t>Ensure all staff, volunteers, and </a:t>
            </a:r>
            <a:r>
              <a:rPr lang="en-AU" dirty="0" err="1" smtClean="0"/>
              <a:t>CoM</a:t>
            </a:r>
            <a:r>
              <a:rPr lang="en-AU" dirty="0" smtClean="0"/>
              <a:t> members have current police checks and Working with Children Checks.</a:t>
            </a:r>
          </a:p>
          <a:p>
            <a:pPr marL="285750" indent="-285750">
              <a:buFont typeface="Arial" panose="020B0604020202020204" pitchFamily="34" charset="0"/>
              <a:buChar char="•"/>
            </a:pPr>
            <a:r>
              <a:rPr lang="en-AU" dirty="0" smtClean="0"/>
              <a:t>Ensure policies are up to date re the recruitment and safety screening of new staff, volunteers.</a:t>
            </a:r>
            <a:endParaRPr lang="en-AU" dirty="0"/>
          </a:p>
        </p:txBody>
      </p:sp>
    </p:spTree>
    <p:extLst>
      <p:ext uri="{BB962C8B-B14F-4D97-AF65-F5344CB8AC3E}">
        <p14:creationId xmlns:p14="http://schemas.microsoft.com/office/powerpoint/2010/main" val="3659496106"/>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txBox="1">
            <a:spLocks/>
          </p:cNvSpPr>
          <p:nvPr/>
        </p:nvSpPr>
        <p:spPr bwMode="auto">
          <a:xfrm>
            <a:off x="619125" y="776288"/>
            <a:ext cx="7889875" cy="2549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algn="ctr" defTabSz="914400">
              <a:spcBef>
                <a:spcPct val="0"/>
              </a:spcBef>
              <a:spcAft>
                <a:spcPts val="1200"/>
              </a:spcAft>
            </a:pPr>
            <a:r>
              <a:rPr lang="en-US" altLang="en-US" sz="3400" b="1">
                <a:solidFill>
                  <a:srgbClr val="FFFFFE"/>
                </a:solidFill>
              </a:rPr>
              <a:t>Standard 5: </a:t>
            </a:r>
            <a:br>
              <a:rPr lang="en-US" altLang="en-US" sz="3400" b="1">
                <a:solidFill>
                  <a:srgbClr val="FFFFFE"/>
                </a:solidFill>
              </a:rPr>
            </a:br>
            <a:r>
              <a:rPr lang="en-AU" altLang="en-US" sz="3400" b="1">
                <a:solidFill>
                  <a:srgbClr val="FFFFFE"/>
                </a:solidFill>
                <a:ea typeface="MS PGothic" pitchFamily="34" charset="-128"/>
              </a:rPr>
              <a:t>Organisations </a:t>
            </a:r>
            <a:r>
              <a:rPr lang="en-AU" altLang="en-US" sz="3600" b="1">
                <a:solidFill>
                  <a:srgbClr val="FFFFFF"/>
                </a:solidFill>
                <a:ea typeface="MS PGothic" pitchFamily="34" charset="-128"/>
              </a:rPr>
              <a:t>must have processes for responding to and reporting suspected child abuse</a:t>
            </a:r>
            <a:r>
              <a:rPr lang="en-AU" altLang="en-US" sz="3400" b="1">
                <a:solidFill>
                  <a:srgbClr val="FFFFFE"/>
                </a:solidFill>
                <a:ea typeface="MS PGothic" pitchFamily="34" charset="-128"/>
              </a:rPr>
              <a:t>. </a:t>
            </a:r>
          </a:p>
        </p:txBody>
      </p:sp>
      <p:sp>
        <p:nvSpPr>
          <p:cNvPr id="7" name="Content Placeholder 2"/>
          <p:cNvSpPr txBox="1">
            <a:spLocks/>
          </p:cNvSpPr>
          <p:nvPr/>
        </p:nvSpPr>
        <p:spPr bwMode="auto">
          <a:xfrm>
            <a:off x="955525" y="3275543"/>
            <a:ext cx="7226901" cy="1077611"/>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numCol="2" spcCol="360000"/>
          <a:lstStyle>
            <a:lvl1pPr marL="0"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1pPr>
            <a:lvl2pPr marL="422907"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2pPr>
            <a:lvl3pPr marL="845814"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3pPr>
            <a:lvl4pPr marL="1268723"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4pPr>
            <a:lvl5pPr marL="1691629"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a:lstStyle>
          <a:p>
            <a:pPr algn="ctr" defTabSz="914400" fontAlgn="auto">
              <a:lnSpc>
                <a:spcPct val="100000"/>
              </a:lnSpc>
              <a:spcAft>
                <a:spcPts val="600"/>
              </a:spcAft>
              <a:defRPr/>
            </a:pPr>
            <a:r>
              <a:rPr lang="en-AU" altLang="en-US" sz="1600" dirty="0">
                <a:solidFill>
                  <a:srgbClr val="FFFFFF"/>
                </a:solidFill>
                <a:ea typeface="ＭＳ Ｐゴシック" pitchFamily="34" charset="-128"/>
              </a:rPr>
              <a:t>Ensure a </a:t>
            </a:r>
            <a:r>
              <a:rPr lang="en-AU" altLang="en-US" sz="1600" b="1" dirty="0">
                <a:solidFill>
                  <a:srgbClr val="FFFFFF"/>
                </a:solidFill>
                <a:ea typeface="ＭＳ Ｐゴシック" pitchFamily="34" charset="-128"/>
              </a:rPr>
              <a:t>supportive environment  </a:t>
            </a:r>
            <a:r>
              <a:rPr lang="en-AU" altLang="en-US" sz="1600" b="1" dirty="0" smtClean="0">
                <a:solidFill>
                  <a:srgbClr val="FFFFFF"/>
                </a:solidFill>
                <a:ea typeface="ＭＳ Ｐゴシック" pitchFamily="34" charset="-128"/>
              </a:rPr>
              <a:t/>
            </a:r>
            <a:br>
              <a:rPr lang="en-AU" altLang="en-US" sz="1600" b="1" dirty="0" smtClean="0">
                <a:solidFill>
                  <a:srgbClr val="FFFFFF"/>
                </a:solidFill>
                <a:ea typeface="ＭＳ Ｐゴシック" pitchFamily="34" charset="-128"/>
              </a:rPr>
            </a:br>
            <a:r>
              <a:rPr lang="en-AU" altLang="en-US" sz="1600" dirty="0" smtClean="0">
                <a:solidFill>
                  <a:srgbClr val="FFFFFF"/>
                </a:solidFill>
                <a:ea typeface="ＭＳ Ｐゴシック" pitchFamily="34" charset="-128"/>
              </a:rPr>
              <a:t>for </a:t>
            </a:r>
            <a:r>
              <a:rPr lang="en-AU" altLang="en-US" sz="1600" dirty="0">
                <a:solidFill>
                  <a:srgbClr val="FFFFFF"/>
                </a:solidFill>
                <a:ea typeface="ＭＳ Ｐゴシック" pitchFamily="34" charset="-128"/>
              </a:rPr>
              <a:t>staff, children and families who report allegations of abuse or child safety concerns.</a:t>
            </a:r>
          </a:p>
          <a:p>
            <a:pPr algn="ctr" defTabSz="914400" fontAlgn="auto">
              <a:lnSpc>
                <a:spcPct val="80000"/>
              </a:lnSpc>
              <a:spcAft>
                <a:spcPts val="600"/>
              </a:spcAft>
              <a:defRPr/>
            </a:pPr>
            <a:r>
              <a:rPr lang="en-AU" altLang="en-US" sz="1600" dirty="0">
                <a:solidFill>
                  <a:srgbClr val="FFFFFF"/>
                </a:solidFill>
                <a:ea typeface="ＭＳ Ｐゴシック" pitchFamily="34" charset="-128"/>
              </a:rPr>
              <a:t>Ensure </a:t>
            </a:r>
            <a:r>
              <a:rPr lang="en-AU" altLang="en-US" sz="1600" b="1" dirty="0">
                <a:solidFill>
                  <a:srgbClr val="FFFFFF"/>
                </a:solidFill>
                <a:ea typeface="ＭＳ Ｐゴシック" pitchFamily="34" charset="-128"/>
              </a:rPr>
              <a:t>child safety is the priority </a:t>
            </a:r>
            <a:r>
              <a:rPr lang="en-AU" altLang="en-US" sz="1600" dirty="0">
                <a:solidFill>
                  <a:srgbClr val="FFFFFF"/>
                </a:solidFill>
                <a:ea typeface="ＭＳ Ｐゴシック" pitchFamily="34" charset="-128"/>
              </a:rPr>
              <a:t>and respond accordingly </a:t>
            </a:r>
            <a:r>
              <a:rPr lang="en-AU" altLang="en-US" sz="1600" dirty="0" err="1">
                <a:solidFill>
                  <a:srgbClr val="FFFFFF"/>
                </a:solidFill>
                <a:ea typeface="ＭＳ Ｐゴシック" pitchFamily="34" charset="-128"/>
              </a:rPr>
              <a:t>ie</a:t>
            </a:r>
            <a:r>
              <a:rPr lang="en-AU" altLang="en-US" sz="1600" dirty="0">
                <a:solidFill>
                  <a:srgbClr val="FFFFFF"/>
                </a:solidFill>
                <a:ea typeface="ＭＳ Ｐゴシック" pitchFamily="34" charset="-128"/>
              </a:rPr>
              <a:t> suspend alleged perpetrator or arrange alternate duties with no contact with children.</a:t>
            </a:r>
          </a:p>
        </p:txBody>
      </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mtClean="0">
                <a:latin typeface="Calibri" pitchFamily="34" charset="0"/>
                <a:cs typeface="Calibri" pitchFamily="34" charset="0"/>
              </a:rPr>
              <a:t>Examples for Standard 5</a:t>
            </a:r>
          </a:p>
        </p:txBody>
      </p:sp>
      <p:sp>
        <p:nvSpPr>
          <p:cNvPr id="49155" name="Content Placeholder 2"/>
          <p:cNvSpPr>
            <a:spLocks noGrp="1"/>
          </p:cNvSpPr>
          <p:nvPr>
            <p:ph type="body" sz="quarter" idx="10"/>
          </p:nvPr>
        </p:nvSpPr>
        <p:spPr>
          <a:xfrm>
            <a:off x="627063" y="1541463"/>
            <a:ext cx="6108700" cy="3090862"/>
          </a:xfrm>
        </p:spPr>
        <p:txBody>
          <a:bodyPr lIns="91440" tIns="45720" rIns="91440" bIns="45720"/>
          <a:lstStyle/>
          <a:p>
            <a:pPr defTabSz="914400">
              <a:lnSpc>
                <a:spcPct val="80000"/>
              </a:lnSpc>
            </a:pPr>
            <a:r>
              <a:rPr lang="en-AU" altLang="en-US" smtClean="0">
                <a:latin typeface="Calibri" pitchFamily="34" charset="0"/>
                <a:ea typeface="MS PGothic" pitchFamily="34" charset="-128"/>
              </a:rPr>
              <a:t>Provide </a:t>
            </a:r>
            <a:r>
              <a:rPr lang="en-AU" altLang="en-US" b="1" smtClean="0">
                <a:latin typeface="Calibri" pitchFamily="34" charset="0"/>
                <a:ea typeface="MS PGothic" pitchFamily="34" charset="-128"/>
              </a:rPr>
              <a:t>support</a:t>
            </a:r>
            <a:r>
              <a:rPr lang="en-AU" altLang="en-US" smtClean="0">
                <a:latin typeface="Calibri" pitchFamily="34" charset="0"/>
                <a:ea typeface="MS PGothic" pitchFamily="34" charset="-128"/>
              </a:rPr>
              <a:t> to child and family</a:t>
            </a:r>
          </a:p>
          <a:p>
            <a:pPr defTabSz="914400">
              <a:lnSpc>
                <a:spcPct val="80000"/>
              </a:lnSpc>
            </a:pPr>
            <a:r>
              <a:rPr lang="en-AU" altLang="en-US" b="1" smtClean="0">
                <a:latin typeface="Calibri" pitchFamily="34" charset="0"/>
                <a:ea typeface="MS PGothic" pitchFamily="34" charset="-128"/>
              </a:rPr>
              <a:t>Inform</a:t>
            </a:r>
            <a:r>
              <a:rPr lang="en-AU" altLang="en-US" smtClean="0">
                <a:latin typeface="Calibri" pitchFamily="34" charset="0"/>
                <a:ea typeface="MS PGothic" pitchFamily="34" charset="-128"/>
              </a:rPr>
              <a:t> parents of allegations </a:t>
            </a:r>
          </a:p>
          <a:p>
            <a:pPr defTabSz="914400"/>
            <a:r>
              <a:rPr lang="en-AU" altLang="en-US" smtClean="0">
                <a:latin typeface="Calibri" pitchFamily="34" charset="0"/>
                <a:ea typeface="MS PGothic" pitchFamily="34" charset="-128"/>
              </a:rPr>
              <a:t>Maintain accurate </a:t>
            </a:r>
            <a:r>
              <a:rPr lang="en-AU" altLang="en-US" b="1" smtClean="0">
                <a:latin typeface="Calibri" pitchFamily="34" charset="0"/>
                <a:ea typeface="MS PGothic" pitchFamily="34" charset="-128"/>
              </a:rPr>
              <a:t>record</a:t>
            </a:r>
            <a:r>
              <a:rPr lang="en-AU" altLang="en-US" smtClean="0">
                <a:latin typeface="Calibri" pitchFamily="34" charset="0"/>
                <a:ea typeface="MS PGothic" pitchFamily="34" charset="-128"/>
              </a:rPr>
              <a:t> keeping </a:t>
            </a:r>
          </a:p>
          <a:p>
            <a:pPr defTabSz="914400"/>
            <a:r>
              <a:rPr lang="en-AU" altLang="en-US" b="1" smtClean="0">
                <a:latin typeface="Calibri" pitchFamily="34" charset="0"/>
                <a:ea typeface="MS PGothic" pitchFamily="34" charset="-128"/>
              </a:rPr>
              <a:t>Communicate</a:t>
            </a:r>
            <a:r>
              <a:rPr lang="en-AU" altLang="en-US" smtClean="0">
                <a:latin typeface="Calibri" pitchFamily="34" charset="0"/>
                <a:ea typeface="MS PGothic" pitchFamily="34" charset="-128"/>
              </a:rPr>
              <a:t> policies and procedures on how to respond </a:t>
            </a:r>
            <a:br>
              <a:rPr lang="en-AU" altLang="en-US" smtClean="0">
                <a:latin typeface="Calibri" pitchFamily="34" charset="0"/>
                <a:ea typeface="MS PGothic" pitchFamily="34" charset="-128"/>
              </a:rPr>
            </a:br>
            <a:r>
              <a:rPr lang="en-AU" altLang="en-US" smtClean="0">
                <a:latin typeface="Calibri" pitchFamily="34" charset="0"/>
                <a:ea typeface="MS PGothic" pitchFamily="34" charset="-128"/>
              </a:rPr>
              <a:t>to allegations and who to report to (authorities and internal organisational processes)</a:t>
            </a:r>
          </a:p>
          <a:p>
            <a:pPr defTabSz="914400"/>
            <a:r>
              <a:rPr lang="en-AU" altLang="en-US" smtClean="0">
                <a:latin typeface="Calibri" pitchFamily="34" charset="0"/>
                <a:ea typeface="MS PGothic" pitchFamily="34" charset="-128"/>
              </a:rPr>
              <a:t>Failure to disclose child sexual abuse - </a:t>
            </a:r>
            <a:r>
              <a:rPr lang="en-AU" altLang="en-US" b="1" smtClean="0">
                <a:latin typeface="Calibri" pitchFamily="34" charset="0"/>
                <a:ea typeface="MS PGothic" pitchFamily="34" charset="-128"/>
              </a:rPr>
              <a:t>criminal offence</a:t>
            </a:r>
          </a:p>
        </p:txBody>
      </p:sp>
      <p:grpSp>
        <p:nvGrpSpPr>
          <p:cNvPr id="49156" name="Group 3"/>
          <p:cNvGrpSpPr>
            <a:grpSpLocks/>
          </p:cNvGrpSpPr>
          <p:nvPr/>
        </p:nvGrpSpPr>
        <p:grpSpPr bwMode="auto">
          <a:xfrm>
            <a:off x="6980238" y="1535113"/>
            <a:ext cx="1528762" cy="2870200"/>
            <a:chOff x="6980278" y="1535762"/>
            <a:chExt cx="1528722" cy="2869323"/>
          </a:xfrm>
        </p:grpSpPr>
        <p:sp>
          <p:nvSpPr>
            <p:cNvPr id="49157" name="Freeform 215"/>
            <p:cNvSpPr>
              <a:spLocks noChangeArrowheads="1"/>
            </p:cNvSpPr>
            <p:nvPr/>
          </p:nvSpPr>
          <p:spPr bwMode="auto">
            <a:xfrm>
              <a:off x="6980278" y="1535762"/>
              <a:ext cx="1528722" cy="2869323"/>
            </a:xfrm>
            <a:custGeom>
              <a:avLst/>
              <a:gdLst>
                <a:gd name="T0" fmla="*/ 1379636 w 646"/>
                <a:gd name="T1" fmla="*/ 0 h 1210"/>
                <a:gd name="T2" fmla="*/ 146719 w 646"/>
                <a:gd name="T3" fmla="*/ 0 h 1210"/>
                <a:gd name="T4" fmla="*/ 0 w 646"/>
                <a:gd name="T5" fmla="*/ 149395 h 1210"/>
                <a:gd name="T6" fmla="*/ 0 w 646"/>
                <a:gd name="T7" fmla="*/ 2717557 h 1210"/>
                <a:gd name="T8" fmla="*/ 146719 w 646"/>
                <a:gd name="T9" fmla="*/ 2866952 h 1210"/>
                <a:gd name="T10" fmla="*/ 1379636 w 646"/>
                <a:gd name="T11" fmla="*/ 2866952 h 1210"/>
                <a:gd name="T12" fmla="*/ 1526356 w 646"/>
                <a:gd name="T13" fmla="*/ 2717557 h 1210"/>
                <a:gd name="T14" fmla="*/ 1526356 w 646"/>
                <a:gd name="T15" fmla="*/ 149395 h 1210"/>
                <a:gd name="T16" fmla="*/ 1379636 w 646"/>
                <a:gd name="T17" fmla="*/ 0 h 1210"/>
                <a:gd name="T18" fmla="*/ 541915 w 646"/>
                <a:gd name="T19" fmla="*/ 222906 h 1210"/>
                <a:gd name="T20" fmla="*/ 984440 w 646"/>
                <a:gd name="T21" fmla="*/ 222906 h 1210"/>
                <a:gd name="T22" fmla="*/ 984440 w 646"/>
                <a:gd name="T23" fmla="*/ 246619 h 1210"/>
                <a:gd name="T24" fmla="*/ 541915 w 646"/>
                <a:gd name="T25" fmla="*/ 246619 h 1210"/>
                <a:gd name="T26" fmla="*/ 541915 w 646"/>
                <a:gd name="T27" fmla="*/ 222906 h 1210"/>
                <a:gd name="T28" fmla="*/ 761995 w 646"/>
                <a:gd name="T29" fmla="*/ 2717557 h 1210"/>
                <a:gd name="T30" fmla="*/ 688635 w 646"/>
                <a:gd name="T31" fmla="*/ 2617961 h 1210"/>
                <a:gd name="T32" fmla="*/ 761995 w 646"/>
                <a:gd name="T33" fmla="*/ 2544449 h 1210"/>
                <a:gd name="T34" fmla="*/ 861385 w 646"/>
                <a:gd name="T35" fmla="*/ 2617961 h 1210"/>
                <a:gd name="T36" fmla="*/ 761995 w 646"/>
                <a:gd name="T37" fmla="*/ 2717557 h 1210"/>
                <a:gd name="T38" fmla="*/ 1429331 w 646"/>
                <a:gd name="T39" fmla="*/ 2397426 h 1210"/>
                <a:gd name="T40" fmla="*/ 97024 w 646"/>
                <a:gd name="T41" fmla="*/ 2397426 h 1210"/>
                <a:gd name="T42" fmla="*/ 97024 w 646"/>
                <a:gd name="T43" fmla="*/ 419727 h 1210"/>
                <a:gd name="T44" fmla="*/ 1429331 w 646"/>
                <a:gd name="T45" fmla="*/ 419727 h 1210"/>
                <a:gd name="T46" fmla="*/ 1429331 w 646"/>
                <a:gd name="T47" fmla="*/ 2397426 h 1210"/>
                <a:gd name="T48" fmla="*/ 1429331 w 646"/>
                <a:gd name="T49" fmla="*/ 2397426 h 1210"/>
                <a:gd name="T50" fmla="*/ 1429331 w 646"/>
                <a:gd name="T51" fmla="*/ 2397426 h 121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46" h="1210">
                  <a:moveTo>
                    <a:pt x="583" y="0"/>
                  </a:moveTo>
                  <a:cubicBezTo>
                    <a:pt x="62" y="0"/>
                    <a:pt x="62" y="0"/>
                    <a:pt x="62" y="0"/>
                  </a:cubicBezTo>
                  <a:cubicBezTo>
                    <a:pt x="31" y="0"/>
                    <a:pt x="0" y="31"/>
                    <a:pt x="0" y="63"/>
                  </a:cubicBezTo>
                  <a:cubicBezTo>
                    <a:pt x="0" y="1146"/>
                    <a:pt x="0" y="1146"/>
                    <a:pt x="0" y="1146"/>
                  </a:cubicBezTo>
                  <a:cubicBezTo>
                    <a:pt x="0" y="1177"/>
                    <a:pt x="31" y="1209"/>
                    <a:pt x="62" y="1209"/>
                  </a:cubicBezTo>
                  <a:cubicBezTo>
                    <a:pt x="583" y="1209"/>
                    <a:pt x="583" y="1209"/>
                    <a:pt x="583" y="1209"/>
                  </a:cubicBezTo>
                  <a:cubicBezTo>
                    <a:pt x="614" y="1209"/>
                    <a:pt x="645" y="1177"/>
                    <a:pt x="645" y="1146"/>
                  </a:cubicBezTo>
                  <a:cubicBezTo>
                    <a:pt x="645" y="63"/>
                    <a:pt x="645" y="63"/>
                    <a:pt x="645" y="63"/>
                  </a:cubicBezTo>
                  <a:cubicBezTo>
                    <a:pt x="645" y="31"/>
                    <a:pt x="614" y="0"/>
                    <a:pt x="583" y="0"/>
                  </a:cubicBezTo>
                  <a:close/>
                  <a:moveTo>
                    <a:pt x="229" y="94"/>
                  </a:moveTo>
                  <a:cubicBezTo>
                    <a:pt x="416" y="94"/>
                    <a:pt x="416" y="94"/>
                    <a:pt x="416" y="94"/>
                  </a:cubicBezTo>
                  <a:cubicBezTo>
                    <a:pt x="416" y="104"/>
                    <a:pt x="416" y="104"/>
                    <a:pt x="416" y="104"/>
                  </a:cubicBezTo>
                  <a:cubicBezTo>
                    <a:pt x="229" y="104"/>
                    <a:pt x="229" y="104"/>
                    <a:pt x="229" y="104"/>
                  </a:cubicBezTo>
                  <a:lnTo>
                    <a:pt x="229" y="94"/>
                  </a:lnTo>
                  <a:close/>
                  <a:moveTo>
                    <a:pt x="322" y="1146"/>
                  </a:moveTo>
                  <a:cubicBezTo>
                    <a:pt x="302" y="1146"/>
                    <a:pt x="291" y="1125"/>
                    <a:pt x="291" y="1104"/>
                  </a:cubicBezTo>
                  <a:cubicBezTo>
                    <a:pt x="291" y="1084"/>
                    <a:pt x="302" y="1073"/>
                    <a:pt x="322" y="1073"/>
                  </a:cubicBezTo>
                  <a:cubicBezTo>
                    <a:pt x="343" y="1073"/>
                    <a:pt x="364" y="1084"/>
                    <a:pt x="364" y="1104"/>
                  </a:cubicBezTo>
                  <a:cubicBezTo>
                    <a:pt x="364" y="1125"/>
                    <a:pt x="343" y="1146"/>
                    <a:pt x="322" y="1146"/>
                  </a:cubicBezTo>
                  <a:close/>
                  <a:moveTo>
                    <a:pt x="604" y="1011"/>
                  </a:moveTo>
                  <a:cubicBezTo>
                    <a:pt x="41" y="1011"/>
                    <a:pt x="41" y="1011"/>
                    <a:pt x="41" y="1011"/>
                  </a:cubicBezTo>
                  <a:cubicBezTo>
                    <a:pt x="41" y="177"/>
                    <a:pt x="41" y="177"/>
                    <a:pt x="41" y="177"/>
                  </a:cubicBezTo>
                  <a:cubicBezTo>
                    <a:pt x="604" y="177"/>
                    <a:pt x="604" y="177"/>
                    <a:pt x="604" y="177"/>
                  </a:cubicBezTo>
                  <a:lnTo>
                    <a:pt x="604" y="1011"/>
                  </a:lnTo>
                  <a:close/>
                  <a:moveTo>
                    <a:pt x="604" y="1011"/>
                  </a:moveTo>
                  <a:lnTo>
                    <a:pt x="604" y="1011"/>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lIns="35561" tIns="17781" rIns="35561" bIns="17781" anchor="ctr"/>
            <a:lstStyle/>
            <a:p>
              <a:endParaRPr lang="en-AU"/>
            </a:p>
          </p:txBody>
        </p:sp>
        <p:sp>
          <p:nvSpPr>
            <p:cNvPr id="49158" name="TextBox 2"/>
            <p:cNvSpPr txBox="1">
              <a:spLocks noChangeArrowheads="1"/>
            </p:cNvSpPr>
            <p:nvPr/>
          </p:nvSpPr>
          <p:spPr bwMode="auto">
            <a:xfrm>
              <a:off x="7051524" y="2121192"/>
              <a:ext cx="1372809"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fontAlgn="base">
                <a:spcBef>
                  <a:spcPct val="0"/>
                </a:spcBef>
                <a:spcAft>
                  <a:spcPct val="0"/>
                </a:spcAft>
                <a:defRPr sz="1700">
                  <a:solidFill>
                    <a:schemeClr val="tx1"/>
                  </a:solidFill>
                  <a:latin typeface="Calibri" pitchFamily="34" charset="0"/>
                </a:defRPr>
              </a:lvl6pPr>
              <a:lvl7pPr marL="2971800" indent="-228600" fontAlgn="base">
                <a:spcBef>
                  <a:spcPct val="0"/>
                </a:spcBef>
                <a:spcAft>
                  <a:spcPct val="0"/>
                </a:spcAft>
                <a:defRPr sz="1700">
                  <a:solidFill>
                    <a:schemeClr val="tx1"/>
                  </a:solidFill>
                  <a:latin typeface="Calibri" pitchFamily="34" charset="0"/>
                </a:defRPr>
              </a:lvl7pPr>
              <a:lvl8pPr marL="3429000" indent="-228600" fontAlgn="base">
                <a:spcBef>
                  <a:spcPct val="0"/>
                </a:spcBef>
                <a:spcAft>
                  <a:spcPct val="0"/>
                </a:spcAft>
                <a:defRPr sz="1700">
                  <a:solidFill>
                    <a:schemeClr val="tx1"/>
                  </a:solidFill>
                  <a:latin typeface="Calibri" pitchFamily="34" charset="0"/>
                </a:defRPr>
              </a:lvl8pPr>
              <a:lvl9pPr marL="3886200" indent="-228600" fontAlgn="base">
                <a:spcBef>
                  <a:spcPct val="0"/>
                </a:spcBef>
                <a:spcAft>
                  <a:spcPct val="0"/>
                </a:spcAft>
                <a:defRPr sz="1700">
                  <a:solidFill>
                    <a:schemeClr val="tx1"/>
                  </a:solidFill>
                  <a:latin typeface="Calibri" pitchFamily="34" charset="0"/>
                </a:defRPr>
              </a:lvl9pPr>
            </a:lstStyle>
            <a:p>
              <a:pPr algn="ctr" defTabSz="914400">
                <a:spcAft>
                  <a:spcPts val="1200"/>
                </a:spcAft>
                <a:buFont typeface="Arial" pitchFamily="34" charset="0"/>
                <a:buNone/>
              </a:pPr>
              <a:r>
                <a:rPr lang="en-AU" altLang="en-US" sz="1600" b="1" i="1">
                  <a:solidFill>
                    <a:schemeClr val="bg2"/>
                  </a:solidFill>
                  <a:ea typeface="MS PGothic" pitchFamily="34" charset="-128"/>
                </a:rPr>
                <a:t>Call Victoria Police on 000 </a:t>
              </a:r>
              <a:br>
                <a:rPr lang="en-AU" altLang="en-US" sz="1600" b="1" i="1">
                  <a:solidFill>
                    <a:schemeClr val="bg2"/>
                  </a:solidFill>
                  <a:ea typeface="MS PGothic" pitchFamily="34" charset="-128"/>
                </a:rPr>
              </a:br>
              <a:r>
                <a:rPr lang="en-AU" altLang="en-US" sz="1600" b="1" i="1">
                  <a:solidFill>
                    <a:schemeClr val="bg2"/>
                  </a:solidFill>
                  <a:ea typeface="MS PGothic" pitchFamily="34" charset="-128"/>
                </a:rPr>
                <a:t>if you have immediate concerns for a child’s safety</a:t>
              </a:r>
            </a:p>
          </p:txBody>
        </p:sp>
      </p:grpSp>
    </p:spTree>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the impact for Neighbourhood Houses?</a:t>
            </a:r>
          </a:p>
        </p:txBody>
      </p:sp>
      <p:sp>
        <p:nvSpPr>
          <p:cNvPr id="3" name="Text Placeholder 2"/>
          <p:cNvSpPr>
            <a:spLocks noGrp="1"/>
          </p:cNvSpPr>
          <p:nvPr>
            <p:ph type="body" sz="quarter" idx="10"/>
          </p:nvPr>
        </p:nvSpPr>
        <p:spPr/>
        <p:txBody>
          <a:bodyPr/>
          <a:lstStyle/>
          <a:p>
            <a:r>
              <a:rPr lang="en-AU" dirty="0" smtClean="0"/>
              <a:t>What changes of policy or procedure need to be made in a </a:t>
            </a:r>
            <a:r>
              <a:rPr lang="en-AU" dirty="0"/>
              <a:t>N</a:t>
            </a:r>
            <a:r>
              <a:rPr lang="en-AU" dirty="0" smtClean="0"/>
              <a:t>eighbourhood House</a:t>
            </a:r>
            <a:r>
              <a:rPr lang="en-AU" dirty="0" smtClean="0"/>
              <a:t>?</a:t>
            </a:r>
          </a:p>
          <a:p>
            <a:r>
              <a:rPr lang="en-AU" sz="1400" dirty="0"/>
              <a:t>Some examples and what else?</a:t>
            </a:r>
          </a:p>
          <a:p>
            <a:pPr marL="285750" indent="-285750">
              <a:buFont typeface="Arial" panose="020B0604020202020204" pitchFamily="34" charset="0"/>
              <a:buChar char="•"/>
            </a:pPr>
            <a:r>
              <a:rPr lang="en-AU" dirty="0" smtClean="0"/>
              <a:t>Put in place policies and procedures for responding and reporting </a:t>
            </a:r>
            <a:r>
              <a:rPr lang="en-AU" dirty="0" smtClean="0"/>
              <a:t>allegations </a:t>
            </a:r>
            <a:r>
              <a:rPr lang="en-AU" dirty="0" smtClean="0"/>
              <a:t>of  child abuse.</a:t>
            </a:r>
          </a:p>
          <a:p>
            <a:pPr marL="285750" indent="-285750">
              <a:buFont typeface="Arial" panose="020B0604020202020204" pitchFamily="34" charset="0"/>
              <a:buChar char="•"/>
            </a:pPr>
            <a:r>
              <a:rPr lang="en-AU" dirty="0" smtClean="0"/>
              <a:t>Communicate and support all staff in the implementation of procedures</a:t>
            </a:r>
            <a:endParaRPr lang="en-AU" dirty="0"/>
          </a:p>
        </p:txBody>
      </p:sp>
    </p:spTree>
    <p:extLst>
      <p:ext uri="{BB962C8B-B14F-4D97-AF65-F5344CB8AC3E}">
        <p14:creationId xmlns:p14="http://schemas.microsoft.com/office/powerpoint/2010/main" val="1973436552"/>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txBox="1">
            <a:spLocks/>
          </p:cNvSpPr>
          <p:nvPr/>
        </p:nvSpPr>
        <p:spPr bwMode="auto">
          <a:xfrm>
            <a:off x="619125" y="787400"/>
            <a:ext cx="7889875" cy="2419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algn="ctr" defTabSz="914400">
              <a:spcAft>
                <a:spcPts val="1200"/>
              </a:spcAft>
            </a:pPr>
            <a:r>
              <a:rPr lang="en-US" altLang="en-US" sz="3400" b="1">
                <a:solidFill>
                  <a:srgbClr val="FFFFFE"/>
                </a:solidFill>
              </a:rPr>
              <a:t>Standard 6: </a:t>
            </a:r>
            <a:br>
              <a:rPr lang="en-US" altLang="en-US" sz="3400" b="1">
                <a:solidFill>
                  <a:srgbClr val="FFFFFE"/>
                </a:solidFill>
              </a:rPr>
            </a:br>
            <a:r>
              <a:rPr lang="en-AU" altLang="en-US" sz="3600" b="1">
                <a:solidFill>
                  <a:srgbClr val="FFFFFF"/>
                </a:solidFill>
                <a:ea typeface="MS PGothic" pitchFamily="34" charset="-128"/>
              </a:rPr>
              <a:t>Organisations must have strategies to identify and reduce or remove the risk of child abuse.</a:t>
            </a:r>
            <a:endParaRPr lang="en-AU" altLang="en-US" sz="3600">
              <a:solidFill>
                <a:srgbClr val="FFFFFF"/>
              </a:solidFill>
              <a:ea typeface="MS PGothic" pitchFamily="34" charset="-128"/>
            </a:endParaRPr>
          </a:p>
        </p:txBody>
      </p:sp>
      <p:sp>
        <p:nvSpPr>
          <p:cNvPr id="50179" name="Content Placeholder 2"/>
          <p:cNvSpPr txBox="1">
            <a:spLocks/>
          </p:cNvSpPr>
          <p:nvPr/>
        </p:nvSpPr>
        <p:spPr bwMode="auto">
          <a:xfrm>
            <a:off x="955675" y="3930650"/>
            <a:ext cx="7226300" cy="568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algn="ctr" defTabSz="914400">
              <a:spcBef>
                <a:spcPct val="0"/>
              </a:spcBef>
              <a:spcAft>
                <a:spcPts val="1200"/>
              </a:spcAft>
            </a:pPr>
            <a:r>
              <a:rPr lang="en-AU" altLang="en-US" sz="1600">
                <a:solidFill>
                  <a:srgbClr val="FFFFFF"/>
                </a:solidFill>
                <a:ea typeface="MS PGothic" pitchFamily="34" charset="-128"/>
              </a:rPr>
              <a:t>Organisations need to </a:t>
            </a:r>
            <a:r>
              <a:rPr lang="en-AU" altLang="en-US" sz="1600" b="1">
                <a:solidFill>
                  <a:srgbClr val="FFFFFF"/>
                </a:solidFill>
                <a:ea typeface="MS PGothic" pitchFamily="34" charset="-128"/>
              </a:rPr>
              <a:t>adopt a risk management approach </a:t>
            </a:r>
            <a:r>
              <a:rPr lang="en-AU" altLang="en-US" sz="1600">
                <a:solidFill>
                  <a:srgbClr val="FFFFFF"/>
                </a:solidFill>
                <a:ea typeface="MS PGothic" pitchFamily="34" charset="-128"/>
              </a:rPr>
              <a:t>- develop, record and communicate clear processes for evaluating and removing risks to children.</a:t>
            </a:r>
            <a:endParaRPr lang="en-US" altLang="en-US" sz="1600">
              <a:solidFill>
                <a:srgbClr val="FFFFFF"/>
              </a:solidFill>
              <a:ea typeface="MS PGothic" pitchFamily="34" charset="-128"/>
            </a:endParaRPr>
          </a:p>
        </p:txBody>
      </p:sp>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latin typeface="Calibri" pitchFamily="34" charset="0"/>
                <a:cs typeface="Calibri" pitchFamily="34" charset="0"/>
              </a:rPr>
              <a:t>Examples for Standard 6</a:t>
            </a:r>
          </a:p>
        </p:txBody>
      </p:sp>
      <p:sp>
        <p:nvSpPr>
          <p:cNvPr id="51203" name="Content Placeholder 2"/>
          <p:cNvSpPr>
            <a:spLocks noGrp="1"/>
          </p:cNvSpPr>
          <p:nvPr>
            <p:ph type="body" sz="quarter" idx="10"/>
          </p:nvPr>
        </p:nvSpPr>
        <p:spPr>
          <a:xfrm>
            <a:off x="627063" y="1492250"/>
            <a:ext cx="6108700" cy="3365500"/>
          </a:xfrm>
        </p:spPr>
        <p:txBody>
          <a:bodyPr lIns="91440" tIns="45720" rIns="91440" bIns="45720"/>
          <a:lstStyle/>
          <a:p>
            <a:pPr defTabSz="914400"/>
            <a:r>
              <a:rPr lang="en-AU" altLang="en-US" smtClean="0">
                <a:latin typeface="Calibri" pitchFamily="34" charset="0"/>
                <a:ea typeface="MS PGothic" pitchFamily="34" charset="-128"/>
              </a:rPr>
              <a:t>Be </a:t>
            </a:r>
            <a:r>
              <a:rPr lang="en-AU" altLang="en-US" b="1" smtClean="0">
                <a:latin typeface="Calibri" pitchFamily="34" charset="0"/>
                <a:ea typeface="MS PGothic" pitchFamily="34" charset="-128"/>
              </a:rPr>
              <a:t>proactive</a:t>
            </a:r>
            <a:r>
              <a:rPr lang="en-AU" altLang="en-US" smtClean="0">
                <a:latin typeface="Calibri" pitchFamily="34" charset="0"/>
                <a:ea typeface="MS PGothic" pitchFamily="34" charset="-128"/>
              </a:rPr>
              <a:t> to reduce the likelihood of risks emerging or escalating, rather than responding when harm has occurred.</a:t>
            </a:r>
            <a:endParaRPr lang="en-AU" altLang="en-US" i="1" smtClean="0">
              <a:latin typeface="Calibri" pitchFamily="34" charset="0"/>
              <a:ea typeface="MS PGothic" pitchFamily="34" charset="-128"/>
            </a:endParaRPr>
          </a:p>
          <a:p>
            <a:pPr defTabSz="914400"/>
            <a:r>
              <a:rPr lang="en-AU" altLang="en-US" smtClean="0">
                <a:latin typeface="Calibri" pitchFamily="34" charset="0"/>
                <a:ea typeface="MS PGothic" pitchFamily="34" charset="-128"/>
              </a:rPr>
              <a:t>Provide </a:t>
            </a:r>
            <a:r>
              <a:rPr lang="en-AU" altLang="en-US" b="1" smtClean="0">
                <a:latin typeface="Calibri" pitchFamily="34" charset="0"/>
                <a:ea typeface="MS PGothic" pitchFamily="34" charset="-128"/>
              </a:rPr>
              <a:t>training</a:t>
            </a:r>
            <a:r>
              <a:rPr lang="en-AU" altLang="en-US" smtClean="0">
                <a:latin typeface="Calibri" pitchFamily="34" charset="0"/>
                <a:ea typeface="MS PGothic" pitchFamily="34" charset="-128"/>
              </a:rPr>
              <a:t> to identify, prevent and reduce risks. </a:t>
            </a:r>
          </a:p>
          <a:p>
            <a:pPr defTabSz="914400"/>
            <a:r>
              <a:rPr lang="en-AU" altLang="en-US" smtClean="0">
                <a:latin typeface="Calibri" pitchFamily="34" charset="0"/>
                <a:ea typeface="MS PGothic" pitchFamily="34" charset="-128"/>
              </a:rPr>
              <a:t>This covers both ‘business as usual’ risks and risks posed by specific activities.</a:t>
            </a:r>
          </a:p>
          <a:p>
            <a:pPr defTabSz="914400"/>
            <a:r>
              <a:rPr lang="en-US" altLang="en-US" smtClean="0">
                <a:latin typeface="Calibri" pitchFamily="34" charset="0"/>
                <a:ea typeface="MS PGothic" pitchFamily="34" charset="-128"/>
              </a:rPr>
              <a:t>Ensure </a:t>
            </a:r>
            <a:r>
              <a:rPr lang="en-US" altLang="en-US" b="1" smtClean="0">
                <a:latin typeface="Calibri" pitchFamily="34" charset="0"/>
                <a:ea typeface="MS PGothic" pitchFamily="34" charset="-128"/>
              </a:rPr>
              <a:t>contractors</a:t>
            </a:r>
            <a:r>
              <a:rPr lang="en-US" altLang="en-US" smtClean="0">
                <a:latin typeface="Calibri" pitchFamily="34" charset="0"/>
                <a:ea typeface="MS PGothic" pitchFamily="34" charset="-128"/>
              </a:rPr>
              <a:t> are compliant with child safe standards.</a:t>
            </a:r>
          </a:p>
          <a:p>
            <a:pPr defTabSz="914400"/>
            <a:r>
              <a:rPr lang="en-US" altLang="en-US" smtClean="0">
                <a:latin typeface="Calibri" pitchFamily="34" charset="0"/>
                <a:ea typeface="MS PGothic" pitchFamily="34" charset="-128"/>
              </a:rPr>
              <a:t>Failure to protect children from sexual abuse – </a:t>
            </a:r>
            <a:r>
              <a:rPr lang="en-US" altLang="en-US" b="1" smtClean="0">
                <a:latin typeface="Calibri" pitchFamily="34" charset="0"/>
                <a:ea typeface="MS PGothic" pitchFamily="34" charset="-128"/>
              </a:rPr>
              <a:t>criminal offence </a:t>
            </a:r>
            <a:r>
              <a:rPr lang="en-US" altLang="en-US" smtClean="0">
                <a:latin typeface="Calibri" pitchFamily="34" charset="0"/>
                <a:ea typeface="MS PGothic" pitchFamily="34" charset="-128"/>
              </a:rPr>
              <a:t>not to act to reduce or remove risk.</a:t>
            </a:r>
          </a:p>
          <a:p>
            <a:pPr defTabSz="914400"/>
            <a:endParaRPr lang="en-US" altLang="en-US" smtClean="0">
              <a:latin typeface="Calibri" pitchFamily="34" charset="0"/>
              <a:ea typeface="MS PGothic" pitchFamily="34" charset="-128"/>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15418"/>
        </a:solidFill>
        <a:effectLst/>
      </p:bgPr>
    </p:bg>
    <p:spTree>
      <p:nvGrpSpPr>
        <p:cNvPr id="1" name=""/>
        <p:cNvGrpSpPr/>
        <p:nvPr/>
      </p:nvGrpSpPr>
      <p:grpSpPr>
        <a:xfrm>
          <a:off x="0" y="0"/>
          <a:ext cx="0" cy="0"/>
          <a:chOff x="0" y="0"/>
          <a:chExt cx="0" cy="0"/>
        </a:xfrm>
      </p:grpSpPr>
      <p:sp>
        <p:nvSpPr>
          <p:cNvPr id="29698" name="Title 1"/>
          <p:cNvSpPr txBox="1">
            <a:spLocks/>
          </p:cNvSpPr>
          <p:nvPr/>
        </p:nvSpPr>
        <p:spPr bwMode="auto">
          <a:xfrm>
            <a:off x="1365250" y="2232025"/>
            <a:ext cx="6423025" cy="693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5555" tIns="17777" rIns="35555" bIns="17777"/>
          <a:lstStyle>
            <a:lvl1pPr defTabSz="1087438">
              <a:tabLst>
                <a:tab pos="1936750" algn="l"/>
              </a:tabLst>
              <a:defRPr sz="1700">
                <a:solidFill>
                  <a:schemeClr val="tx1"/>
                </a:solidFill>
                <a:latin typeface="Calibri" pitchFamily="34" charset="0"/>
              </a:defRPr>
            </a:lvl1pPr>
            <a:lvl2pPr marL="742950" indent="-285750" defTabSz="1087438">
              <a:tabLst>
                <a:tab pos="1936750" algn="l"/>
              </a:tabLst>
              <a:defRPr sz="1700">
                <a:solidFill>
                  <a:schemeClr val="tx1"/>
                </a:solidFill>
                <a:latin typeface="Calibri" pitchFamily="34" charset="0"/>
              </a:defRPr>
            </a:lvl2pPr>
            <a:lvl3pPr marL="1143000" indent="-228600" defTabSz="1087438">
              <a:tabLst>
                <a:tab pos="1936750" algn="l"/>
              </a:tabLst>
              <a:defRPr sz="1700">
                <a:solidFill>
                  <a:schemeClr val="tx1"/>
                </a:solidFill>
                <a:latin typeface="Calibri" pitchFamily="34" charset="0"/>
              </a:defRPr>
            </a:lvl3pPr>
            <a:lvl4pPr marL="1600200" indent="-228600" defTabSz="1087438">
              <a:tabLst>
                <a:tab pos="1936750" algn="l"/>
              </a:tabLst>
              <a:defRPr sz="1700">
                <a:solidFill>
                  <a:schemeClr val="tx1"/>
                </a:solidFill>
                <a:latin typeface="Calibri" pitchFamily="34" charset="0"/>
              </a:defRPr>
            </a:lvl4pPr>
            <a:lvl5pPr marL="2057400" indent="-228600" defTabSz="1087438">
              <a:tabLst>
                <a:tab pos="1936750" algn="l"/>
              </a:tabLst>
              <a:defRPr sz="1700">
                <a:solidFill>
                  <a:schemeClr val="tx1"/>
                </a:solidFill>
                <a:latin typeface="Calibri" pitchFamily="34" charset="0"/>
              </a:defRPr>
            </a:lvl5pPr>
            <a:lvl6pPr marL="2514600" indent="-228600" defTabSz="1087438" fontAlgn="base">
              <a:spcBef>
                <a:spcPct val="0"/>
              </a:spcBef>
              <a:spcAft>
                <a:spcPct val="0"/>
              </a:spcAft>
              <a:tabLst>
                <a:tab pos="1936750" algn="l"/>
              </a:tabLst>
              <a:defRPr sz="1700">
                <a:solidFill>
                  <a:schemeClr val="tx1"/>
                </a:solidFill>
                <a:latin typeface="Calibri" pitchFamily="34" charset="0"/>
              </a:defRPr>
            </a:lvl6pPr>
            <a:lvl7pPr marL="2971800" indent="-228600" defTabSz="1087438" fontAlgn="base">
              <a:spcBef>
                <a:spcPct val="0"/>
              </a:spcBef>
              <a:spcAft>
                <a:spcPct val="0"/>
              </a:spcAft>
              <a:tabLst>
                <a:tab pos="1936750" algn="l"/>
              </a:tabLst>
              <a:defRPr sz="1700">
                <a:solidFill>
                  <a:schemeClr val="tx1"/>
                </a:solidFill>
                <a:latin typeface="Calibri" pitchFamily="34" charset="0"/>
              </a:defRPr>
            </a:lvl7pPr>
            <a:lvl8pPr marL="3429000" indent="-228600" defTabSz="1087438" fontAlgn="base">
              <a:spcBef>
                <a:spcPct val="0"/>
              </a:spcBef>
              <a:spcAft>
                <a:spcPct val="0"/>
              </a:spcAft>
              <a:tabLst>
                <a:tab pos="1936750" algn="l"/>
              </a:tabLst>
              <a:defRPr sz="1700">
                <a:solidFill>
                  <a:schemeClr val="tx1"/>
                </a:solidFill>
                <a:latin typeface="Calibri" pitchFamily="34" charset="0"/>
              </a:defRPr>
            </a:lvl8pPr>
            <a:lvl9pPr marL="3886200" indent="-228600" defTabSz="1087438" fontAlgn="base">
              <a:spcBef>
                <a:spcPct val="0"/>
              </a:spcBef>
              <a:spcAft>
                <a:spcPct val="0"/>
              </a:spcAft>
              <a:tabLst>
                <a:tab pos="1936750" algn="l"/>
              </a:tabLst>
              <a:defRPr sz="1700">
                <a:solidFill>
                  <a:schemeClr val="tx1"/>
                </a:solidFill>
                <a:latin typeface="Calibri" pitchFamily="34" charset="0"/>
              </a:defRPr>
            </a:lvl9pPr>
          </a:lstStyle>
          <a:p>
            <a:pPr algn="ctr">
              <a:lnSpc>
                <a:spcPct val="90000"/>
              </a:lnSpc>
            </a:pPr>
            <a:r>
              <a:rPr lang="en-US" altLang="en-US" sz="3400" b="1">
                <a:solidFill>
                  <a:srgbClr val="FFFFFF"/>
                </a:solidFill>
                <a:ea typeface="Calibri" pitchFamily="34" charset="0"/>
                <a:cs typeface="Calibri" pitchFamily="34" charset="0"/>
              </a:rPr>
              <a:t>Background</a:t>
            </a:r>
          </a:p>
        </p:txBody>
      </p:sp>
      <p:grpSp>
        <p:nvGrpSpPr>
          <p:cNvPr id="29699" name="Group 2"/>
          <p:cNvGrpSpPr>
            <a:grpSpLocks noChangeAspect="1"/>
          </p:cNvGrpSpPr>
          <p:nvPr/>
        </p:nvGrpSpPr>
        <p:grpSpPr bwMode="auto">
          <a:xfrm>
            <a:off x="4140200" y="1171575"/>
            <a:ext cx="863600" cy="863600"/>
            <a:chOff x="4254169" y="1273157"/>
            <a:chExt cx="572749" cy="572746"/>
          </a:xfrm>
        </p:grpSpPr>
        <p:sp>
          <p:nvSpPr>
            <p:cNvPr id="4" name="Oval 3"/>
            <p:cNvSpPr/>
            <p:nvPr/>
          </p:nvSpPr>
          <p:spPr>
            <a:xfrm>
              <a:off x="4254169" y="1273157"/>
              <a:ext cx="572749" cy="572746"/>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algn="ctr" defTabSz="422907" fontAlgn="auto">
                <a:spcBef>
                  <a:spcPts val="0"/>
                </a:spcBef>
                <a:spcAft>
                  <a:spcPts val="0"/>
                </a:spcAft>
                <a:defRPr/>
              </a:pPr>
              <a:endParaRPr lang="en-US" dirty="0">
                <a:latin typeface="Open Sans Light"/>
              </a:endParaRPr>
            </a:p>
          </p:txBody>
        </p:sp>
        <p:sp>
          <p:nvSpPr>
            <p:cNvPr id="5" name="AutoShape 82"/>
            <p:cNvSpPr>
              <a:spLocks/>
            </p:cNvSpPr>
            <p:nvPr/>
          </p:nvSpPr>
          <p:spPr bwMode="auto">
            <a:xfrm>
              <a:off x="4371035" y="1425819"/>
              <a:ext cx="342175" cy="2758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2"/>
            </a:solidFill>
            <a:ln>
              <a:noFill/>
            </a:ln>
            <a:effectLst/>
            <a:extLst/>
          </p:spPr>
          <p:txBody>
            <a:bodyPr lIns="38100" tIns="38100" rIns="38100" bIns="38100" anchor="ctr"/>
            <a:lstStyle/>
            <a:p>
              <a:pPr defTabSz="342528" fontAlgn="auto">
                <a:spcBef>
                  <a:spcPts val="0"/>
                </a:spcBef>
                <a:spcAft>
                  <a:spcPts val="0"/>
                </a:spcAft>
                <a:defRPr/>
              </a:pPr>
              <a:endParaRPr lang="es-ES" sz="2100">
                <a:solidFill>
                  <a:srgbClr val="44CEB9"/>
                </a:solidFill>
                <a:effectLst>
                  <a:outerShdw blurRad="38100" dist="38100" dir="2700000" algn="tl">
                    <a:srgbClr val="000000"/>
                  </a:outerShdw>
                </a:effectLst>
                <a:latin typeface="Gill Sans" charset="0"/>
                <a:cs typeface="Gill Sans" charset="0"/>
                <a:sym typeface="Gill Sans" charset="0"/>
              </a:endParaRPr>
            </a:p>
          </p:txBody>
        </p:sp>
      </p:grpSp>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the impact for Neighbourhood Houses?</a:t>
            </a:r>
          </a:p>
        </p:txBody>
      </p:sp>
      <p:sp>
        <p:nvSpPr>
          <p:cNvPr id="3" name="Text Placeholder 2"/>
          <p:cNvSpPr>
            <a:spLocks noGrp="1"/>
          </p:cNvSpPr>
          <p:nvPr>
            <p:ph type="body" sz="quarter" idx="10"/>
          </p:nvPr>
        </p:nvSpPr>
        <p:spPr/>
        <p:txBody>
          <a:bodyPr/>
          <a:lstStyle/>
          <a:p>
            <a:r>
              <a:rPr lang="en-AU" dirty="0" smtClean="0"/>
              <a:t>How can Neighbourhood Houses reduce the risk</a:t>
            </a:r>
            <a:r>
              <a:rPr lang="en-AU" dirty="0" smtClean="0"/>
              <a:t>?</a:t>
            </a:r>
          </a:p>
          <a:p>
            <a:r>
              <a:rPr lang="en-AU" sz="1400" dirty="0"/>
              <a:t>Some examples and what else</a:t>
            </a:r>
            <a:r>
              <a:rPr lang="en-AU" sz="1400" dirty="0" smtClean="0"/>
              <a:t>?</a:t>
            </a:r>
          </a:p>
          <a:p>
            <a:pPr marL="285750" indent="-285750">
              <a:buFont typeface="Arial" panose="020B0604020202020204" pitchFamily="34" charset="0"/>
              <a:buChar char="•"/>
            </a:pPr>
            <a:r>
              <a:rPr lang="en-AU" sz="1400" dirty="0" smtClean="0"/>
              <a:t>Introduce a section on child safe standards to your NH risk management procedures.</a:t>
            </a:r>
            <a:endParaRPr lang="en-AU" sz="1400" dirty="0"/>
          </a:p>
          <a:p>
            <a:endParaRPr lang="en-AU" dirty="0"/>
          </a:p>
        </p:txBody>
      </p:sp>
    </p:spTree>
    <p:extLst>
      <p:ext uri="{BB962C8B-B14F-4D97-AF65-F5344CB8AC3E}">
        <p14:creationId xmlns:p14="http://schemas.microsoft.com/office/powerpoint/2010/main" val="4096245197"/>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txBox="1">
            <a:spLocks/>
          </p:cNvSpPr>
          <p:nvPr/>
        </p:nvSpPr>
        <p:spPr bwMode="auto">
          <a:xfrm>
            <a:off x="619125" y="787400"/>
            <a:ext cx="7889875" cy="2419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algn="ctr" defTabSz="914400">
              <a:spcBef>
                <a:spcPct val="0"/>
              </a:spcBef>
              <a:spcAft>
                <a:spcPts val="1200"/>
              </a:spcAft>
            </a:pPr>
            <a:r>
              <a:rPr lang="en-US" altLang="en-US" sz="3400" b="1">
                <a:solidFill>
                  <a:srgbClr val="FFFFFE"/>
                </a:solidFill>
              </a:rPr>
              <a:t>Standard 7: </a:t>
            </a:r>
            <a:br>
              <a:rPr lang="en-US" altLang="en-US" sz="3400" b="1">
                <a:solidFill>
                  <a:srgbClr val="FFFFFE"/>
                </a:solidFill>
              </a:rPr>
            </a:br>
            <a:r>
              <a:rPr lang="en-AU" altLang="en-US" sz="3600" b="1">
                <a:solidFill>
                  <a:srgbClr val="FFFFFF"/>
                </a:solidFill>
                <a:ea typeface="MS PGothic" pitchFamily="34" charset="-128"/>
              </a:rPr>
              <a:t>Organisations must have strategies to promote the participation and empowerment of children.</a:t>
            </a:r>
          </a:p>
        </p:txBody>
      </p:sp>
    </p:spTree>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smtClean="0">
                <a:latin typeface="Calibri" pitchFamily="34" charset="0"/>
                <a:cs typeface="Calibri" pitchFamily="34" charset="0"/>
              </a:rPr>
              <a:t>Examples for Standard 7</a:t>
            </a:r>
          </a:p>
        </p:txBody>
      </p:sp>
      <p:sp>
        <p:nvSpPr>
          <p:cNvPr id="53251" name="Content Placeholder 2"/>
          <p:cNvSpPr>
            <a:spLocks noGrp="1"/>
          </p:cNvSpPr>
          <p:nvPr>
            <p:ph type="body" sz="quarter" idx="10"/>
          </p:nvPr>
        </p:nvSpPr>
        <p:spPr>
          <a:xfrm>
            <a:off x="627063" y="1492250"/>
            <a:ext cx="3721100" cy="3151188"/>
          </a:xfrm>
        </p:spPr>
        <p:txBody>
          <a:bodyPr lIns="91440" tIns="45720" rIns="91440" bIns="45720"/>
          <a:lstStyle/>
          <a:p>
            <a:pPr defTabSz="914400">
              <a:spcBef>
                <a:spcPct val="0"/>
              </a:spcBef>
            </a:pPr>
            <a:r>
              <a:rPr lang="en-AU" altLang="en-US" smtClean="0">
                <a:latin typeface="Calibri" pitchFamily="34" charset="0"/>
                <a:ea typeface="MS PGothic" pitchFamily="34" charset="-128"/>
              </a:rPr>
              <a:t>Establish </a:t>
            </a:r>
            <a:r>
              <a:rPr lang="en-AU" altLang="en-US" b="1" smtClean="0">
                <a:latin typeface="Calibri" pitchFamily="34" charset="0"/>
                <a:ea typeface="MS PGothic" pitchFamily="34" charset="-128"/>
              </a:rPr>
              <a:t>trusting environments </a:t>
            </a:r>
            <a:r>
              <a:rPr lang="en-AU" altLang="en-US" smtClean="0">
                <a:latin typeface="Calibri" pitchFamily="34" charset="0"/>
                <a:ea typeface="MS PGothic" pitchFamily="34" charset="-128"/>
              </a:rPr>
              <a:t>where children feel safe and comfortable in reporting concerns. </a:t>
            </a:r>
          </a:p>
          <a:p>
            <a:pPr defTabSz="914400"/>
            <a:r>
              <a:rPr lang="en-AU" altLang="en-US" smtClean="0">
                <a:latin typeface="Calibri" pitchFamily="34" charset="0"/>
                <a:ea typeface="MS PGothic" pitchFamily="34" charset="-128"/>
              </a:rPr>
              <a:t>Promote the </a:t>
            </a:r>
            <a:r>
              <a:rPr lang="en-AU" altLang="en-US" b="1" smtClean="0">
                <a:latin typeface="Calibri" pitchFamily="34" charset="0"/>
                <a:ea typeface="MS PGothic" pitchFamily="34" charset="-128"/>
              </a:rPr>
              <a:t>participation of children - </a:t>
            </a:r>
            <a:r>
              <a:rPr lang="en-AU" altLang="en-US" smtClean="0">
                <a:latin typeface="Calibri" pitchFamily="34" charset="0"/>
                <a:ea typeface="MS PGothic" pitchFamily="34" charset="-128"/>
              </a:rPr>
              <a:t>provide opportunities for children to contribute to child safe policies and in decisions that effect them.</a:t>
            </a:r>
          </a:p>
          <a:p>
            <a:pPr defTabSz="914400"/>
            <a:r>
              <a:rPr lang="en-AU" altLang="en-US" smtClean="0">
                <a:latin typeface="Calibri" pitchFamily="34" charset="0"/>
                <a:ea typeface="MS PGothic" pitchFamily="34" charset="-128"/>
              </a:rPr>
              <a:t>Actively </a:t>
            </a:r>
            <a:r>
              <a:rPr lang="en-AU" altLang="en-US" b="1" smtClean="0">
                <a:latin typeface="Calibri" pitchFamily="34" charset="0"/>
                <a:ea typeface="MS PGothic" pitchFamily="34" charset="-128"/>
              </a:rPr>
              <a:t>valuing and respecting </a:t>
            </a:r>
            <a:r>
              <a:rPr lang="en-AU" altLang="en-US" smtClean="0">
                <a:latin typeface="Calibri" pitchFamily="34" charset="0"/>
                <a:ea typeface="MS PGothic" pitchFamily="34" charset="-128"/>
              </a:rPr>
              <a:t>children’s opinions</a:t>
            </a:r>
          </a:p>
          <a:p>
            <a:pPr defTabSz="914400"/>
            <a:endParaRPr lang="en-US" altLang="en-US" smtClean="0">
              <a:latin typeface="Calibri" pitchFamily="34" charset="0"/>
              <a:ea typeface="MS PGothic" pitchFamily="34" charset="-128"/>
            </a:endParaRPr>
          </a:p>
        </p:txBody>
      </p:sp>
      <p:sp>
        <p:nvSpPr>
          <p:cNvPr id="53252" name="Content Placeholder 2"/>
          <p:cNvSpPr txBox="1">
            <a:spLocks/>
          </p:cNvSpPr>
          <p:nvPr/>
        </p:nvSpPr>
        <p:spPr bwMode="auto">
          <a:xfrm>
            <a:off x="4859338" y="1492250"/>
            <a:ext cx="3721100" cy="3151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defTabSz="914400"/>
            <a:r>
              <a:rPr lang="en-AU" altLang="en-US" sz="1800" b="1">
                <a:ea typeface="MS PGothic" pitchFamily="34" charset="-128"/>
              </a:rPr>
              <a:t>Empower</a:t>
            </a:r>
            <a:r>
              <a:rPr lang="en-AU" altLang="en-US" sz="1800">
                <a:ea typeface="MS PGothic" pitchFamily="34" charset="-128"/>
              </a:rPr>
              <a:t> children through education to understand their rights, child abuse and grooming, code of conduct, how to raise concerns about abuse. </a:t>
            </a:r>
          </a:p>
          <a:p>
            <a:pPr defTabSz="914400"/>
            <a:r>
              <a:rPr lang="en-AU" altLang="en-US" sz="1800">
                <a:ea typeface="MS PGothic" pitchFamily="34" charset="-128"/>
              </a:rPr>
              <a:t>Seeking their views about what makes them feel safe and unsafe, including </a:t>
            </a:r>
            <a:r>
              <a:rPr lang="en-AU" altLang="en-US" sz="1800" b="1">
                <a:ea typeface="MS PGothic" pitchFamily="34" charset="-128"/>
              </a:rPr>
              <a:t>cultural safety</a:t>
            </a:r>
          </a:p>
          <a:p>
            <a:pPr defTabSz="914400"/>
            <a:r>
              <a:rPr lang="en-AU" altLang="en-US" sz="1800">
                <a:ea typeface="MS PGothic" pitchFamily="34" charset="-128"/>
              </a:rPr>
              <a:t>Raise </a:t>
            </a:r>
            <a:r>
              <a:rPr lang="en-AU" altLang="en-US" sz="1800" b="1">
                <a:ea typeface="MS PGothic" pitchFamily="34" charset="-128"/>
              </a:rPr>
              <a:t>community awareness </a:t>
            </a:r>
            <a:r>
              <a:rPr lang="en-AU" altLang="en-US" sz="1800">
                <a:ea typeface="MS PGothic" pitchFamily="34" charset="-128"/>
              </a:rPr>
              <a:t>on children’s rights and cultural safety.</a:t>
            </a:r>
          </a:p>
        </p:txBody>
      </p:sp>
    </p:spTree>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the impact for Neighbourhood Houses?</a:t>
            </a:r>
          </a:p>
        </p:txBody>
      </p:sp>
      <p:sp>
        <p:nvSpPr>
          <p:cNvPr id="3" name="Text Placeholder 2"/>
          <p:cNvSpPr>
            <a:spLocks noGrp="1"/>
          </p:cNvSpPr>
          <p:nvPr>
            <p:ph type="body" sz="quarter" idx="10"/>
          </p:nvPr>
        </p:nvSpPr>
        <p:spPr/>
        <p:txBody>
          <a:bodyPr/>
          <a:lstStyle/>
          <a:p>
            <a:r>
              <a:rPr lang="en-AU" dirty="0" smtClean="0"/>
              <a:t>What ways do Neighbourhood Houses currently empower children?</a:t>
            </a:r>
          </a:p>
          <a:p>
            <a:r>
              <a:rPr lang="en-AU" dirty="0" smtClean="0"/>
              <a:t>What more could we do</a:t>
            </a:r>
            <a:r>
              <a:rPr lang="en-AU" dirty="0" smtClean="0"/>
              <a:t>?</a:t>
            </a:r>
          </a:p>
          <a:p>
            <a:pPr marL="285750" indent="-285750">
              <a:buFont typeface="Arial" panose="020B0604020202020204" pitchFamily="34" charset="0"/>
              <a:buChar char="•"/>
            </a:pPr>
            <a:r>
              <a:rPr lang="en-AU" dirty="0" smtClean="0"/>
              <a:t>Display resources/posters suitable for children to support their participation.</a:t>
            </a:r>
          </a:p>
          <a:p>
            <a:pPr marL="285750" indent="-285750">
              <a:buFont typeface="Arial" panose="020B0604020202020204" pitchFamily="34" charset="0"/>
              <a:buChar char="•"/>
            </a:pPr>
            <a:r>
              <a:rPr lang="en-AU" dirty="0" smtClean="0"/>
              <a:t>In current programs that involve children encourage them to be involved in decision making or planning.</a:t>
            </a:r>
            <a:endParaRPr lang="en-AU" dirty="0"/>
          </a:p>
        </p:txBody>
      </p:sp>
    </p:spTree>
    <p:extLst>
      <p:ext uri="{BB962C8B-B14F-4D97-AF65-F5344CB8AC3E}">
        <p14:creationId xmlns:p14="http://schemas.microsoft.com/office/powerpoint/2010/main" val="2161759694"/>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Placeholder 1"/>
          <p:cNvSpPr txBox="1">
            <a:spLocks/>
          </p:cNvSpPr>
          <p:nvPr/>
        </p:nvSpPr>
        <p:spPr bwMode="auto">
          <a:xfrm>
            <a:off x="6497638" y="1338263"/>
            <a:ext cx="2082800" cy="2620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5555" tIns="17777" rIns="35555" bIns="17777">
            <a:spAutoFit/>
          </a:bodyPr>
          <a:lstStyle>
            <a:lvl1pPr defTabSz="1087438">
              <a:spcBef>
                <a:spcPts val="600"/>
              </a:spcBef>
              <a:spcAft>
                <a:spcPts val="600"/>
              </a:spcAft>
              <a:defRPr>
                <a:solidFill>
                  <a:schemeClr val="tx1"/>
                </a:solidFill>
                <a:latin typeface="Calibri" pitchFamily="34" charset="0"/>
                <a:ea typeface="Calibri" pitchFamily="34" charset="0"/>
                <a:cs typeface="Calibri" pitchFamily="34" charset="0"/>
              </a:defRPr>
            </a:lvl1pPr>
            <a:lvl2pPr marL="1087438" defTabSz="1087438">
              <a:spcBef>
                <a:spcPts val="600"/>
              </a:spcBef>
              <a:spcAft>
                <a:spcPts val="600"/>
              </a:spcAft>
              <a:defRPr>
                <a:solidFill>
                  <a:schemeClr val="tx1"/>
                </a:solidFill>
                <a:latin typeface="Calibri" pitchFamily="34" charset="0"/>
                <a:ea typeface="Calibri" pitchFamily="34" charset="0"/>
                <a:cs typeface="Calibri" pitchFamily="34" charset="0"/>
              </a:defRPr>
            </a:lvl2pPr>
            <a:lvl3pPr marL="2174875" defTabSz="1087438">
              <a:spcBef>
                <a:spcPts val="600"/>
              </a:spcBef>
              <a:spcAft>
                <a:spcPts val="600"/>
              </a:spcAft>
              <a:defRPr>
                <a:solidFill>
                  <a:schemeClr val="tx1"/>
                </a:solidFill>
                <a:latin typeface="Calibri" pitchFamily="34" charset="0"/>
                <a:ea typeface="Calibri" pitchFamily="34" charset="0"/>
                <a:cs typeface="Calibri" pitchFamily="34" charset="0"/>
              </a:defRPr>
            </a:lvl3pPr>
            <a:lvl4pPr marL="3262313" defTabSz="1087438">
              <a:spcBef>
                <a:spcPts val="600"/>
              </a:spcBef>
              <a:spcAft>
                <a:spcPts val="600"/>
              </a:spcAft>
              <a:defRPr>
                <a:solidFill>
                  <a:schemeClr val="tx1"/>
                </a:solidFill>
                <a:latin typeface="Calibri" pitchFamily="34" charset="0"/>
                <a:ea typeface="Calibri" pitchFamily="34" charset="0"/>
                <a:cs typeface="Calibri" pitchFamily="34" charset="0"/>
              </a:defRPr>
            </a:lvl4pPr>
            <a:lvl5pPr marL="4349750" defTabSz="1087438">
              <a:spcBef>
                <a:spcPts val="600"/>
              </a:spcBef>
              <a:spcAft>
                <a:spcPts val="600"/>
              </a:spcAft>
              <a:defRPr>
                <a:solidFill>
                  <a:schemeClr val="tx1"/>
                </a:solidFill>
                <a:latin typeface="Calibri" pitchFamily="34" charset="0"/>
                <a:ea typeface="Calibri" pitchFamily="34" charset="0"/>
                <a:cs typeface="Calibri" pitchFamily="34" charset="0"/>
              </a:defRPr>
            </a:lvl5pPr>
            <a:lvl6pPr marL="4806950" defTabSz="108743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5264150" defTabSz="108743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5721350" defTabSz="108743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6178550" defTabSz="108743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algn="ctr">
              <a:spcBef>
                <a:spcPct val="20000"/>
              </a:spcBef>
              <a:spcAft>
                <a:spcPct val="0"/>
              </a:spcAft>
              <a:buSzPts val="1800"/>
            </a:pPr>
            <a:r>
              <a:rPr lang="en-AU" altLang="en-US" sz="2400">
                <a:solidFill>
                  <a:srgbClr val="FFFFFE"/>
                </a:solidFill>
                <a:ea typeface="Open Sans"/>
                <a:cs typeface="Open Sans"/>
              </a:rPr>
              <a:t>There is no shortcut or one size fits all approach to keeping children safe from abuse.</a:t>
            </a:r>
            <a:endParaRPr lang="en-AU" altLang="en-US" sz="2400">
              <a:solidFill>
                <a:srgbClr val="FFFFFE"/>
              </a:solidFill>
              <a:ea typeface="MS PGothic" pitchFamily="34" charset="-128"/>
            </a:endParaRPr>
          </a:p>
        </p:txBody>
      </p:sp>
      <p:pic>
        <p:nvPicPr>
          <p:cNvPr id="54275" name="Picture Placeholder 2"/>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0342" t="11761" r="848"/>
          <a:stretch>
            <a:fillRect/>
          </a:stretch>
        </p:blipFill>
        <p:spPr>
          <a:xfrm>
            <a:off x="0" y="-26988"/>
            <a:ext cx="5854700" cy="4979988"/>
          </a:xfrm>
        </p:spPr>
      </p:pic>
    </p:spTree>
  </p:cSld>
  <p:clrMapOvr>
    <a:masterClrMapping/>
  </p:clrMapOvr>
  <p:transition spd="med">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txBox="1">
            <a:spLocks/>
          </p:cNvSpPr>
          <p:nvPr/>
        </p:nvSpPr>
        <p:spPr bwMode="auto">
          <a:xfrm>
            <a:off x="1365250" y="2232025"/>
            <a:ext cx="6423025" cy="693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5555" tIns="17777" rIns="35555" bIns="17777"/>
          <a:lstStyle>
            <a:lvl1pPr defTabSz="1087438">
              <a:tabLst>
                <a:tab pos="1936750" algn="l"/>
              </a:tabLst>
              <a:defRPr sz="1700">
                <a:solidFill>
                  <a:schemeClr val="tx1"/>
                </a:solidFill>
                <a:latin typeface="Calibri" pitchFamily="34" charset="0"/>
              </a:defRPr>
            </a:lvl1pPr>
            <a:lvl2pPr marL="742950" indent="-285750" defTabSz="1087438">
              <a:tabLst>
                <a:tab pos="1936750" algn="l"/>
              </a:tabLst>
              <a:defRPr sz="1700">
                <a:solidFill>
                  <a:schemeClr val="tx1"/>
                </a:solidFill>
                <a:latin typeface="Calibri" pitchFamily="34" charset="0"/>
              </a:defRPr>
            </a:lvl2pPr>
            <a:lvl3pPr marL="1143000" indent="-228600" defTabSz="1087438">
              <a:tabLst>
                <a:tab pos="1936750" algn="l"/>
              </a:tabLst>
              <a:defRPr sz="1700">
                <a:solidFill>
                  <a:schemeClr val="tx1"/>
                </a:solidFill>
                <a:latin typeface="Calibri" pitchFamily="34" charset="0"/>
              </a:defRPr>
            </a:lvl3pPr>
            <a:lvl4pPr marL="1600200" indent="-228600" defTabSz="1087438">
              <a:tabLst>
                <a:tab pos="1936750" algn="l"/>
              </a:tabLst>
              <a:defRPr sz="1700">
                <a:solidFill>
                  <a:schemeClr val="tx1"/>
                </a:solidFill>
                <a:latin typeface="Calibri" pitchFamily="34" charset="0"/>
              </a:defRPr>
            </a:lvl4pPr>
            <a:lvl5pPr marL="2057400" indent="-228600" defTabSz="1087438">
              <a:tabLst>
                <a:tab pos="1936750" algn="l"/>
              </a:tabLst>
              <a:defRPr sz="1700">
                <a:solidFill>
                  <a:schemeClr val="tx1"/>
                </a:solidFill>
                <a:latin typeface="Calibri" pitchFamily="34" charset="0"/>
              </a:defRPr>
            </a:lvl5pPr>
            <a:lvl6pPr marL="2514600" indent="-228600" defTabSz="1087438" fontAlgn="base">
              <a:spcBef>
                <a:spcPct val="0"/>
              </a:spcBef>
              <a:spcAft>
                <a:spcPct val="0"/>
              </a:spcAft>
              <a:tabLst>
                <a:tab pos="1936750" algn="l"/>
              </a:tabLst>
              <a:defRPr sz="1700">
                <a:solidFill>
                  <a:schemeClr val="tx1"/>
                </a:solidFill>
                <a:latin typeface="Calibri" pitchFamily="34" charset="0"/>
              </a:defRPr>
            </a:lvl6pPr>
            <a:lvl7pPr marL="2971800" indent="-228600" defTabSz="1087438" fontAlgn="base">
              <a:spcBef>
                <a:spcPct val="0"/>
              </a:spcBef>
              <a:spcAft>
                <a:spcPct val="0"/>
              </a:spcAft>
              <a:tabLst>
                <a:tab pos="1936750" algn="l"/>
              </a:tabLst>
              <a:defRPr sz="1700">
                <a:solidFill>
                  <a:schemeClr val="tx1"/>
                </a:solidFill>
                <a:latin typeface="Calibri" pitchFamily="34" charset="0"/>
              </a:defRPr>
            </a:lvl7pPr>
            <a:lvl8pPr marL="3429000" indent="-228600" defTabSz="1087438" fontAlgn="base">
              <a:spcBef>
                <a:spcPct val="0"/>
              </a:spcBef>
              <a:spcAft>
                <a:spcPct val="0"/>
              </a:spcAft>
              <a:tabLst>
                <a:tab pos="1936750" algn="l"/>
              </a:tabLst>
              <a:defRPr sz="1700">
                <a:solidFill>
                  <a:schemeClr val="tx1"/>
                </a:solidFill>
                <a:latin typeface="Calibri" pitchFamily="34" charset="0"/>
              </a:defRPr>
            </a:lvl8pPr>
            <a:lvl9pPr marL="3886200" indent="-228600" defTabSz="1087438" fontAlgn="base">
              <a:spcBef>
                <a:spcPct val="0"/>
              </a:spcBef>
              <a:spcAft>
                <a:spcPct val="0"/>
              </a:spcAft>
              <a:tabLst>
                <a:tab pos="1936750" algn="l"/>
              </a:tabLst>
              <a:defRPr sz="1700">
                <a:solidFill>
                  <a:schemeClr val="tx1"/>
                </a:solidFill>
                <a:latin typeface="Calibri" pitchFamily="34" charset="0"/>
              </a:defRPr>
            </a:lvl9pPr>
          </a:lstStyle>
          <a:p>
            <a:pPr algn="ctr">
              <a:lnSpc>
                <a:spcPct val="90000"/>
              </a:lnSpc>
            </a:pPr>
            <a:r>
              <a:rPr lang="en-US" altLang="en-US" sz="3400" b="1">
                <a:solidFill>
                  <a:srgbClr val="FFFFFF"/>
                </a:solidFill>
                <a:ea typeface="Calibri" pitchFamily="34" charset="0"/>
                <a:cs typeface="Calibri" pitchFamily="34" charset="0"/>
              </a:rPr>
              <a:t>Resources and support</a:t>
            </a:r>
          </a:p>
        </p:txBody>
      </p:sp>
      <p:grpSp>
        <p:nvGrpSpPr>
          <p:cNvPr id="55299" name="Group 2"/>
          <p:cNvGrpSpPr>
            <a:grpSpLocks/>
          </p:cNvGrpSpPr>
          <p:nvPr/>
        </p:nvGrpSpPr>
        <p:grpSpPr bwMode="auto">
          <a:xfrm>
            <a:off x="4154488" y="1212850"/>
            <a:ext cx="835025" cy="835025"/>
            <a:chOff x="4254169" y="4035767"/>
            <a:chExt cx="572749" cy="572746"/>
          </a:xfrm>
        </p:grpSpPr>
        <p:sp>
          <p:nvSpPr>
            <p:cNvPr id="5" name="Oval 4"/>
            <p:cNvSpPr/>
            <p:nvPr/>
          </p:nvSpPr>
          <p:spPr>
            <a:xfrm>
              <a:off x="4254169" y="4035767"/>
              <a:ext cx="572749" cy="572746"/>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algn="ctr" defTabSz="422907" fontAlgn="auto">
                <a:spcBef>
                  <a:spcPts val="0"/>
                </a:spcBef>
                <a:spcAft>
                  <a:spcPts val="0"/>
                </a:spcAft>
                <a:defRPr/>
              </a:pPr>
              <a:endParaRPr lang="en-US" dirty="0">
                <a:latin typeface="Open Sans Light"/>
              </a:endParaRPr>
            </a:p>
          </p:txBody>
        </p:sp>
        <p:sp>
          <p:nvSpPr>
            <p:cNvPr id="6" name="AutoShape 18"/>
            <p:cNvSpPr>
              <a:spLocks/>
            </p:cNvSpPr>
            <p:nvPr/>
          </p:nvSpPr>
          <p:spPr bwMode="auto">
            <a:xfrm>
              <a:off x="4369590" y="4153365"/>
              <a:ext cx="341907" cy="3027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152"/>
                  </a:moveTo>
                  <a:lnTo>
                    <a:pt x="0" y="5936"/>
                  </a:lnTo>
                  <a:cubicBezTo>
                    <a:pt x="0" y="5498"/>
                    <a:pt x="132" y="5116"/>
                    <a:pt x="396" y="4796"/>
                  </a:cubicBezTo>
                  <a:cubicBezTo>
                    <a:pt x="663" y="4479"/>
                    <a:pt x="979" y="4317"/>
                    <a:pt x="1346" y="4317"/>
                  </a:cubicBezTo>
                  <a:lnTo>
                    <a:pt x="6316" y="4317"/>
                  </a:lnTo>
                  <a:lnTo>
                    <a:pt x="6316" y="1072"/>
                  </a:lnTo>
                  <a:cubicBezTo>
                    <a:pt x="6316" y="781"/>
                    <a:pt x="6399" y="528"/>
                    <a:pt x="6568" y="320"/>
                  </a:cubicBezTo>
                  <a:cubicBezTo>
                    <a:pt x="6737" y="108"/>
                    <a:pt x="6945" y="0"/>
                    <a:pt x="7195" y="0"/>
                  </a:cubicBezTo>
                  <a:lnTo>
                    <a:pt x="14402" y="0"/>
                  </a:lnTo>
                  <a:cubicBezTo>
                    <a:pt x="14661" y="0"/>
                    <a:pt x="14877" y="108"/>
                    <a:pt x="15053" y="320"/>
                  </a:cubicBezTo>
                  <a:cubicBezTo>
                    <a:pt x="15227" y="528"/>
                    <a:pt x="15318" y="781"/>
                    <a:pt x="15318" y="1072"/>
                  </a:cubicBezTo>
                  <a:lnTo>
                    <a:pt x="15318" y="4317"/>
                  </a:lnTo>
                  <a:lnTo>
                    <a:pt x="20263" y="4317"/>
                  </a:lnTo>
                  <a:cubicBezTo>
                    <a:pt x="20630" y="4317"/>
                    <a:pt x="20943" y="4479"/>
                    <a:pt x="21205" y="4796"/>
                  </a:cubicBezTo>
                  <a:cubicBezTo>
                    <a:pt x="21467" y="5116"/>
                    <a:pt x="21599" y="5498"/>
                    <a:pt x="21599" y="5936"/>
                  </a:cubicBezTo>
                  <a:lnTo>
                    <a:pt x="21599" y="11152"/>
                  </a:lnTo>
                  <a:lnTo>
                    <a:pt x="0" y="11152"/>
                  </a:lnTo>
                  <a:close/>
                  <a:moveTo>
                    <a:pt x="21599" y="12782"/>
                  </a:moveTo>
                  <a:lnTo>
                    <a:pt x="21599" y="19981"/>
                  </a:lnTo>
                  <a:cubicBezTo>
                    <a:pt x="21599" y="20425"/>
                    <a:pt x="21467" y="20801"/>
                    <a:pt x="21205" y="21121"/>
                  </a:cubicBezTo>
                  <a:cubicBezTo>
                    <a:pt x="20943" y="21438"/>
                    <a:pt x="20630" y="21599"/>
                    <a:pt x="20263" y="21599"/>
                  </a:cubicBezTo>
                  <a:lnTo>
                    <a:pt x="1346" y="21599"/>
                  </a:lnTo>
                  <a:cubicBezTo>
                    <a:pt x="979" y="21599"/>
                    <a:pt x="663" y="21438"/>
                    <a:pt x="396" y="21121"/>
                  </a:cubicBezTo>
                  <a:cubicBezTo>
                    <a:pt x="132" y="20801"/>
                    <a:pt x="0" y="20425"/>
                    <a:pt x="0" y="19981"/>
                  </a:cubicBezTo>
                  <a:lnTo>
                    <a:pt x="0" y="12782"/>
                  </a:lnTo>
                  <a:lnTo>
                    <a:pt x="8355" y="12782"/>
                  </a:lnTo>
                  <a:cubicBezTo>
                    <a:pt x="8340" y="12841"/>
                    <a:pt x="8333" y="12929"/>
                    <a:pt x="8333" y="13052"/>
                  </a:cubicBezTo>
                  <a:lnTo>
                    <a:pt x="8333" y="15199"/>
                  </a:lnTo>
                  <a:cubicBezTo>
                    <a:pt x="8333" y="15713"/>
                    <a:pt x="8482" y="16160"/>
                    <a:pt x="8783" y="16542"/>
                  </a:cubicBezTo>
                  <a:cubicBezTo>
                    <a:pt x="9085" y="16921"/>
                    <a:pt x="9462" y="17112"/>
                    <a:pt x="9914" y="17112"/>
                  </a:cubicBezTo>
                  <a:lnTo>
                    <a:pt x="11707" y="17112"/>
                  </a:lnTo>
                  <a:cubicBezTo>
                    <a:pt x="12137" y="17112"/>
                    <a:pt x="12507" y="16924"/>
                    <a:pt x="12816" y="16548"/>
                  </a:cubicBezTo>
                  <a:cubicBezTo>
                    <a:pt x="13124" y="16175"/>
                    <a:pt x="13278" y="15725"/>
                    <a:pt x="13278" y="15199"/>
                  </a:cubicBezTo>
                  <a:lnTo>
                    <a:pt x="13278" y="13052"/>
                  </a:lnTo>
                  <a:cubicBezTo>
                    <a:pt x="13278" y="12938"/>
                    <a:pt x="13266" y="12847"/>
                    <a:pt x="13242" y="12782"/>
                  </a:cubicBezTo>
                  <a:lnTo>
                    <a:pt x="21599" y="12782"/>
                  </a:lnTo>
                  <a:close/>
                  <a:moveTo>
                    <a:pt x="8108" y="4320"/>
                  </a:moveTo>
                  <a:lnTo>
                    <a:pt x="13511" y="4320"/>
                  </a:lnTo>
                  <a:lnTo>
                    <a:pt x="13511" y="2170"/>
                  </a:lnTo>
                  <a:lnTo>
                    <a:pt x="8108" y="2170"/>
                  </a:lnTo>
                  <a:lnTo>
                    <a:pt x="8108" y="4320"/>
                  </a:lnTo>
                  <a:close/>
                  <a:moveTo>
                    <a:pt x="11707" y="12782"/>
                  </a:moveTo>
                  <a:cubicBezTo>
                    <a:pt x="11849" y="12782"/>
                    <a:pt x="11922" y="12873"/>
                    <a:pt x="11929" y="13052"/>
                  </a:cubicBezTo>
                  <a:lnTo>
                    <a:pt x="11929" y="15199"/>
                  </a:lnTo>
                  <a:cubicBezTo>
                    <a:pt x="11929" y="15367"/>
                    <a:pt x="11856" y="15455"/>
                    <a:pt x="11707" y="15467"/>
                  </a:cubicBezTo>
                  <a:lnTo>
                    <a:pt x="9914" y="15467"/>
                  </a:lnTo>
                  <a:cubicBezTo>
                    <a:pt x="9758" y="15467"/>
                    <a:pt x="9675" y="15379"/>
                    <a:pt x="9667" y="15199"/>
                  </a:cubicBezTo>
                  <a:lnTo>
                    <a:pt x="9667" y="13052"/>
                  </a:lnTo>
                  <a:cubicBezTo>
                    <a:pt x="9667" y="12882"/>
                    <a:pt x="9750" y="12794"/>
                    <a:pt x="9914" y="12782"/>
                  </a:cubicBezTo>
                  <a:lnTo>
                    <a:pt x="11707" y="12782"/>
                  </a:lnTo>
                  <a:close/>
                </a:path>
              </a:pathLst>
            </a:custGeom>
            <a:solidFill>
              <a:srgbClr val="306892"/>
            </a:solidFill>
            <a:ln>
              <a:noFill/>
            </a:ln>
            <a:effectLst/>
            <a:extLst/>
          </p:spPr>
          <p:txBody>
            <a:bodyPr lIns="38100" tIns="38100" rIns="38100" bIns="38100" anchor="ctr"/>
            <a:lstStyle/>
            <a:p>
              <a:pPr defTabSz="342528" fontAlgn="auto">
                <a:spcBef>
                  <a:spcPts val="0"/>
                </a:spcBef>
                <a:spcAft>
                  <a:spcPts val="0"/>
                </a:spcAft>
                <a:defRPr/>
              </a:pPr>
              <a:endParaRPr lang="es-ES" sz="2100">
                <a:solidFill>
                  <a:srgbClr val="44CEB9"/>
                </a:solidFill>
                <a:effectLst>
                  <a:outerShdw blurRad="38100" dist="38100" dir="2700000" algn="tl">
                    <a:srgbClr val="000000"/>
                  </a:outerShdw>
                </a:effectLst>
                <a:latin typeface="Gill Sans" charset="0"/>
                <a:cs typeface="Gill Sans" charset="0"/>
                <a:sym typeface="Gill Sans" charset="0"/>
              </a:endParaRPr>
            </a:p>
          </p:txBody>
        </p:sp>
      </p:grpSp>
    </p:spTree>
  </p:cSld>
  <p:clrMapOvr>
    <a:masterClrMapping/>
  </p:clrMapOvr>
  <p:transition spd="med">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txBox="1">
            <a:spLocks/>
          </p:cNvSpPr>
          <p:nvPr/>
        </p:nvSpPr>
        <p:spPr bwMode="auto">
          <a:xfrm>
            <a:off x="6553200" y="4767263"/>
            <a:ext cx="213360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algn="r"/>
            <a:fld id="{34FF8410-72AC-412B-B9CB-39CB1CA9C90E}" type="slidenum">
              <a:rPr lang="en-US" altLang="en-US" sz="1400">
                <a:latin typeface="Myriad Pro Light" pitchFamily="34" charset="0"/>
                <a:ea typeface="MS PGothic" pitchFamily="34" charset="-128"/>
              </a:rPr>
              <a:pPr algn="r"/>
              <a:t>36</a:t>
            </a:fld>
            <a:endParaRPr lang="en-US" altLang="en-US" sz="1400">
              <a:latin typeface="Myriad Pro Light" pitchFamily="34" charset="0"/>
              <a:ea typeface="MS PGothic" pitchFamily="34" charset="-128"/>
            </a:endParaRPr>
          </a:p>
        </p:txBody>
      </p:sp>
      <p:sp>
        <p:nvSpPr>
          <p:cNvPr id="56323" name="Rectangle 1"/>
          <p:cNvSpPr>
            <a:spLocks noChangeArrowheads="1"/>
          </p:cNvSpPr>
          <p:nvPr/>
        </p:nvSpPr>
        <p:spPr bwMode="auto">
          <a:xfrm>
            <a:off x="592138" y="1474788"/>
            <a:ext cx="8229600"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sz="1700">
                <a:solidFill>
                  <a:schemeClr val="tx1"/>
                </a:solidFill>
                <a:latin typeface="Calibri" pitchFamily="34" charset="0"/>
              </a:defRPr>
            </a:lvl1pPr>
            <a:lvl2pPr>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marL="0" lvl="1" indent="0"/>
            <a:r>
              <a:rPr lang="en-AU" altLang="en-US" sz="1800" b="1">
                <a:ea typeface="Geneva"/>
              </a:rPr>
              <a:t>Assess</a:t>
            </a:r>
            <a:r>
              <a:rPr lang="en-AU" altLang="en-US" sz="1800">
                <a:ea typeface="Geneva"/>
              </a:rPr>
              <a:t> your current policies and practices to </a:t>
            </a:r>
            <a:r>
              <a:rPr lang="en-AU" altLang="en-US" sz="1800" b="1">
                <a:ea typeface="Geneva"/>
              </a:rPr>
              <a:t>identify</a:t>
            </a:r>
            <a:r>
              <a:rPr lang="en-AU" altLang="en-US" sz="1800">
                <a:ea typeface="Geneva"/>
              </a:rPr>
              <a:t> what you do well and areas </a:t>
            </a:r>
            <a:br>
              <a:rPr lang="en-AU" altLang="en-US" sz="1800">
                <a:ea typeface="Geneva"/>
              </a:rPr>
            </a:br>
            <a:r>
              <a:rPr lang="en-AU" altLang="en-US" sz="1800">
                <a:ea typeface="Geneva"/>
              </a:rPr>
              <a:t>for </a:t>
            </a:r>
            <a:r>
              <a:rPr lang="en-AU" altLang="en-US" sz="1800" b="1">
                <a:ea typeface="Geneva"/>
              </a:rPr>
              <a:t>improvement</a:t>
            </a:r>
            <a:r>
              <a:rPr lang="en-AU" altLang="en-US" sz="1800">
                <a:ea typeface="Geneva"/>
              </a:rPr>
              <a:t> using the CCYP or DHHS </a:t>
            </a:r>
            <a:r>
              <a:rPr lang="en-AU" altLang="en-US" sz="1800" b="1">
                <a:ea typeface="Geneva"/>
              </a:rPr>
              <a:t>self audit tools </a:t>
            </a:r>
            <a:r>
              <a:rPr lang="en-AU" altLang="en-US" sz="1800">
                <a:ea typeface="Geneva"/>
              </a:rPr>
              <a:t>to help you. </a:t>
            </a:r>
          </a:p>
        </p:txBody>
      </p:sp>
      <p:sp>
        <p:nvSpPr>
          <p:cNvPr id="56324" name="Title 1"/>
          <p:cNvSpPr>
            <a:spLocks noGrp="1"/>
          </p:cNvSpPr>
          <p:nvPr>
            <p:ph type="title"/>
          </p:nvPr>
        </p:nvSpPr>
        <p:spPr/>
        <p:txBody>
          <a:bodyPr/>
          <a:lstStyle/>
          <a:p>
            <a:r>
              <a:rPr lang="en-US" altLang="en-US" smtClean="0">
                <a:latin typeface="Calibri" pitchFamily="34" charset="0"/>
                <a:cs typeface="Calibri" pitchFamily="34" charset="0"/>
              </a:rPr>
              <a:t>Next steps (self-audit tools)</a:t>
            </a:r>
          </a:p>
        </p:txBody>
      </p:sp>
      <p:graphicFrame>
        <p:nvGraphicFramePr>
          <p:cNvPr id="9" name="Table 8"/>
          <p:cNvGraphicFramePr>
            <a:graphicFrameLocks noGrp="1"/>
          </p:cNvGraphicFramePr>
          <p:nvPr/>
        </p:nvGraphicFramePr>
        <p:xfrm>
          <a:off x="654050" y="2205038"/>
          <a:ext cx="7831138" cy="1816262"/>
        </p:xfrm>
        <a:graphic>
          <a:graphicData uri="http://schemas.openxmlformats.org/drawingml/2006/table">
            <a:tbl>
              <a:tblPr firstRow="1" bandRow="1">
                <a:tableStyleId>{5940675A-B579-460E-94D1-54222C63F5DA}</a:tableStyleId>
              </a:tblPr>
              <a:tblGrid>
                <a:gridCol w="2193384">
                  <a:extLst>
                    <a:ext uri="{9D8B030D-6E8A-4147-A177-3AD203B41FA5}">
                      <a16:colId xmlns:a16="http://schemas.microsoft.com/office/drawing/2014/main" val="20000"/>
                    </a:ext>
                  </a:extLst>
                </a:gridCol>
                <a:gridCol w="1449864">
                  <a:extLst>
                    <a:ext uri="{9D8B030D-6E8A-4147-A177-3AD203B41FA5}">
                      <a16:colId xmlns:a16="http://schemas.microsoft.com/office/drawing/2014/main" val="20001"/>
                    </a:ext>
                  </a:extLst>
                </a:gridCol>
                <a:gridCol w="1280538">
                  <a:extLst>
                    <a:ext uri="{9D8B030D-6E8A-4147-A177-3AD203B41FA5}">
                      <a16:colId xmlns:a16="http://schemas.microsoft.com/office/drawing/2014/main" val="20002"/>
                    </a:ext>
                  </a:extLst>
                </a:gridCol>
                <a:gridCol w="1248789">
                  <a:extLst>
                    <a:ext uri="{9D8B030D-6E8A-4147-A177-3AD203B41FA5}">
                      <a16:colId xmlns:a16="http://schemas.microsoft.com/office/drawing/2014/main" val="20003"/>
                    </a:ext>
                  </a:extLst>
                </a:gridCol>
                <a:gridCol w="1658563">
                  <a:extLst>
                    <a:ext uri="{9D8B030D-6E8A-4147-A177-3AD203B41FA5}">
                      <a16:colId xmlns:a16="http://schemas.microsoft.com/office/drawing/2014/main" val="20004"/>
                    </a:ext>
                  </a:extLst>
                </a:gridCol>
              </a:tblGrid>
              <a:tr h="338091">
                <a:tc>
                  <a:txBody>
                    <a:bodyPr/>
                    <a:lstStyle/>
                    <a:p>
                      <a:pPr marL="0" marR="0" lvl="0" indent="0" algn="l" defTabSz="457200" rtl="0" eaLnBrk="1" fontAlgn="base" latinLnBrk="0" hangingPunct="1">
                        <a:lnSpc>
                          <a:spcPct val="100000"/>
                        </a:lnSpc>
                        <a:spcBef>
                          <a:spcPts val="300"/>
                        </a:spcBef>
                        <a:spcAft>
                          <a:spcPts val="300"/>
                        </a:spcAft>
                        <a:buClrTx/>
                        <a:buSzTx/>
                        <a:buFontTx/>
                        <a:buNone/>
                        <a:tabLst/>
                      </a:pPr>
                      <a:r>
                        <a:rPr kumimoji="0" lang="en-AU" sz="1400" b="0" i="0" u="none" strike="noStrike" cap="none" normalizeH="0" baseline="0" dirty="0" smtClean="0">
                          <a:ln>
                            <a:noFill/>
                          </a:ln>
                          <a:solidFill>
                            <a:srgbClr val="FFFFFE"/>
                          </a:solidFill>
                          <a:effectLst/>
                          <a:latin typeface="Calibri" charset="0"/>
                          <a:ea typeface="Calibri" charset="0"/>
                          <a:cs typeface="Times New Roman" charset="0"/>
                        </a:rPr>
                        <a:t>Standard</a:t>
                      </a:r>
                      <a:endParaRPr kumimoji="0" lang="en-AU" sz="1400" b="0" i="0" u="none" strike="noStrike" cap="none" normalizeH="0" baseline="0" dirty="0">
                        <a:ln>
                          <a:noFill/>
                        </a:ln>
                        <a:solidFill>
                          <a:srgbClr val="FFFFFE"/>
                        </a:solidFill>
                        <a:effectLst/>
                        <a:latin typeface="Calibri" charset="0"/>
                        <a:ea typeface="Calibri" charset="0"/>
                        <a:cs typeface="Times New Roman" charset="0"/>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tx2"/>
                    </a:solidFill>
                  </a:tcPr>
                </a:tc>
                <a:tc gridSpan="2">
                  <a:txBody>
                    <a:bodyPr/>
                    <a:lstStyle/>
                    <a:p>
                      <a:pPr marL="0" marR="0" lvl="0" indent="0" algn="l" defTabSz="457200" rtl="0" eaLnBrk="1" fontAlgn="base" latinLnBrk="0" hangingPunct="1">
                        <a:lnSpc>
                          <a:spcPct val="100000"/>
                        </a:lnSpc>
                        <a:spcBef>
                          <a:spcPts val="300"/>
                        </a:spcBef>
                        <a:spcAft>
                          <a:spcPts val="300"/>
                        </a:spcAft>
                        <a:buClrTx/>
                        <a:buSzTx/>
                        <a:buFontTx/>
                        <a:buNone/>
                        <a:tabLst/>
                      </a:pPr>
                      <a:r>
                        <a:rPr kumimoji="0" lang="en-AU" sz="1400" b="0" i="0" u="none" strike="noStrike" cap="none" normalizeH="0" baseline="0" dirty="0" smtClean="0">
                          <a:ln>
                            <a:noFill/>
                          </a:ln>
                          <a:solidFill>
                            <a:srgbClr val="FFFFFE"/>
                          </a:solidFill>
                          <a:effectLst/>
                          <a:latin typeface="Calibri" charset="0"/>
                          <a:ea typeface="Calibri" charset="0"/>
                          <a:cs typeface="Times New Roman" charset="0"/>
                        </a:rPr>
                        <a:t>Review and Assessment</a:t>
                      </a:r>
                      <a:endParaRPr kumimoji="0" lang="en-AU" sz="1400" b="0" i="0" u="none" strike="noStrike" cap="none" normalizeH="0" baseline="0" dirty="0">
                        <a:ln>
                          <a:noFill/>
                        </a:ln>
                        <a:solidFill>
                          <a:srgbClr val="FFFFFE"/>
                        </a:solidFill>
                        <a:effectLst/>
                        <a:latin typeface="Calibri" charset="0"/>
                        <a:ea typeface="Calibri" charset="0"/>
                        <a:cs typeface="Times New Roman" charset="0"/>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tx2">
                        <a:lumMod val="75000"/>
                      </a:schemeClr>
                    </a:solidFill>
                  </a:tcPr>
                </a:tc>
                <a:tc hMerge="1">
                  <a:txBody>
                    <a:bodyPr/>
                    <a:lstStyle/>
                    <a:p>
                      <a:pPr marL="0" marR="0" lvl="0" indent="0" algn="l" defTabSz="457200" rtl="0" eaLnBrk="1" fontAlgn="base" latinLnBrk="0" hangingPunct="1">
                        <a:lnSpc>
                          <a:spcPct val="100000"/>
                        </a:lnSpc>
                        <a:spcBef>
                          <a:spcPts val="300"/>
                        </a:spcBef>
                        <a:spcAft>
                          <a:spcPts val="300"/>
                        </a:spcAft>
                        <a:buClrTx/>
                        <a:buSzTx/>
                        <a:buFontTx/>
                        <a:buNone/>
                        <a:tabLst/>
                      </a:pPr>
                      <a:endParaRPr kumimoji="0" lang="en-AU" sz="1400" b="0" i="0" u="none" strike="noStrike" cap="none" normalizeH="0" baseline="0" dirty="0">
                        <a:ln>
                          <a:noFill/>
                        </a:ln>
                        <a:solidFill>
                          <a:schemeClr val="tx1"/>
                        </a:solidFill>
                        <a:effectLst/>
                        <a:latin typeface="Calibri" charset="0"/>
                        <a:ea typeface="Calibri" charset="0"/>
                        <a:cs typeface="Times New Roman" charset="0"/>
                      </a:endParaRPr>
                    </a:p>
                  </a:txBody>
                  <a:tcPr marL="34286" marR="34286" marT="17145" marB="1714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accent4"/>
                    </a:solidFill>
                  </a:tcPr>
                </a:tc>
                <a:tc>
                  <a:txBody>
                    <a:bodyPr/>
                    <a:lstStyle/>
                    <a:p>
                      <a:pPr marL="0" marR="0" lvl="0" indent="0" algn="l" defTabSz="457200" rtl="0" eaLnBrk="1" fontAlgn="base" latinLnBrk="0" hangingPunct="1">
                        <a:lnSpc>
                          <a:spcPct val="100000"/>
                        </a:lnSpc>
                        <a:spcBef>
                          <a:spcPts val="300"/>
                        </a:spcBef>
                        <a:spcAft>
                          <a:spcPts val="300"/>
                        </a:spcAft>
                        <a:buClrTx/>
                        <a:buSzTx/>
                        <a:buFontTx/>
                        <a:buNone/>
                        <a:tabLst/>
                      </a:pPr>
                      <a:r>
                        <a:rPr kumimoji="0" lang="en-AU" sz="1400" b="0" i="0" u="none" strike="noStrike" cap="none" normalizeH="0" baseline="0" dirty="0" smtClean="0">
                          <a:ln>
                            <a:noFill/>
                          </a:ln>
                          <a:solidFill>
                            <a:srgbClr val="FFFFFE"/>
                          </a:solidFill>
                          <a:effectLst/>
                          <a:latin typeface="Calibri" charset="0"/>
                          <a:ea typeface="Calibri" charset="0"/>
                          <a:cs typeface="Times New Roman" charset="0"/>
                        </a:rPr>
                        <a:t>Action Plan</a:t>
                      </a:r>
                      <a:endParaRPr kumimoji="0" lang="en-AU" sz="1400" b="0" i="0" u="none" strike="noStrike" cap="none" normalizeH="0" baseline="0" dirty="0">
                        <a:ln>
                          <a:noFill/>
                        </a:ln>
                        <a:solidFill>
                          <a:srgbClr val="FFFFFE"/>
                        </a:solidFill>
                        <a:effectLst/>
                        <a:latin typeface="Calibri" charset="0"/>
                        <a:ea typeface="Calibri" charset="0"/>
                        <a:cs typeface="Times New Roman" charset="0"/>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tx2"/>
                    </a:solidFill>
                  </a:tcPr>
                </a:tc>
                <a:tc>
                  <a:txBody>
                    <a:bodyPr/>
                    <a:lstStyle/>
                    <a:p>
                      <a:pPr marL="0" marR="0" lvl="0" indent="0" algn="l" defTabSz="457200" rtl="0" eaLnBrk="1" fontAlgn="base" latinLnBrk="0" hangingPunct="1">
                        <a:lnSpc>
                          <a:spcPct val="100000"/>
                        </a:lnSpc>
                        <a:spcBef>
                          <a:spcPts val="300"/>
                        </a:spcBef>
                        <a:spcAft>
                          <a:spcPts val="300"/>
                        </a:spcAft>
                        <a:buClrTx/>
                        <a:buSzTx/>
                        <a:buFontTx/>
                        <a:buNone/>
                        <a:tabLst/>
                      </a:pPr>
                      <a:r>
                        <a:rPr kumimoji="0" lang="en-AU" sz="1400" b="0" i="0" u="none" strike="noStrike" cap="none" normalizeH="0" baseline="0" dirty="0" smtClean="0">
                          <a:ln>
                            <a:noFill/>
                          </a:ln>
                          <a:solidFill>
                            <a:srgbClr val="FFFFFE"/>
                          </a:solidFill>
                          <a:effectLst/>
                          <a:latin typeface="Calibri" charset="0"/>
                          <a:ea typeface="Calibri" charset="0"/>
                          <a:cs typeface="Times New Roman" charset="0"/>
                        </a:rPr>
                        <a:t>Implementation</a:t>
                      </a:r>
                      <a:endParaRPr kumimoji="0" lang="en-AU" sz="1400" b="0" i="0" u="none" strike="noStrike" cap="none" normalizeH="0" baseline="0" dirty="0">
                        <a:ln>
                          <a:noFill/>
                        </a:ln>
                        <a:solidFill>
                          <a:srgbClr val="FFFFFE"/>
                        </a:solidFill>
                        <a:effectLst/>
                        <a:latin typeface="Calibri" charset="0"/>
                        <a:ea typeface="Calibri" charset="0"/>
                        <a:cs typeface="Times New Roman" charset="0"/>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rgbClr val="4A4A4A"/>
                    </a:solidFill>
                  </a:tcPr>
                </a:tc>
                <a:extLst>
                  <a:ext uri="{0D108BD9-81ED-4DB2-BD59-A6C34878D82A}">
                    <a16:rowId xmlns:a16="http://schemas.microsoft.com/office/drawing/2014/main" val="10000"/>
                  </a:ext>
                </a:extLst>
              </a:tr>
              <a:tr h="765689">
                <a:tc>
                  <a:txBody>
                    <a:bodyPr/>
                    <a:lstStyle/>
                    <a:p>
                      <a:pPr marL="0" marR="0" lvl="0" indent="0" algn="l" defTabSz="457200" rtl="0" eaLnBrk="1" fontAlgn="base" latinLnBrk="0" hangingPunct="1">
                        <a:lnSpc>
                          <a:spcPct val="100000"/>
                        </a:lnSpc>
                        <a:spcBef>
                          <a:spcPts val="300"/>
                        </a:spcBef>
                        <a:spcAft>
                          <a:spcPts val="300"/>
                        </a:spcAft>
                        <a:buClrTx/>
                        <a:buSzTx/>
                        <a:buFontTx/>
                        <a:buNone/>
                        <a:tabLst/>
                      </a:pPr>
                      <a:r>
                        <a:rPr kumimoji="0" lang="en-AU" sz="1200" b="0" i="0" u="none" strike="noStrike" cap="none" normalizeH="0" baseline="0" dirty="0" smtClean="0">
                          <a:ln>
                            <a:noFill/>
                          </a:ln>
                          <a:solidFill>
                            <a:srgbClr val="FFFFFF"/>
                          </a:solidFill>
                          <a:effectLst/>
                          <a:latin typeface="Calibri" charset="0"/>
                          <a:ea typeface="Calibri" charset="0"/>
                          <a:cs typeface="Open Sans" charset="0"/>
                        </a:rPr>
                        <a:t>Strategies to embed an organisational culture of child safety, through effective leadership arrangements</a:t>
                      </a:r>
                      <a:endParaRPr kumimoji="0" lang="en-AU" sz="1200" b="0" i="0" u="none" strike="noStrike" cap="none" normalizeH="0" baseline="0" dirty="0">
                        <a:ln>
                          <a:noFill/>
                        </a:ln>
                        <a:solidFill>
                          <a:schemeClr val="tx1"/>
                        </a:solidFill>
                        <a:effectLst/>
                        <a:latin typeface="Calibri" charset="0"/>
                        <a:ea typeface="Calibri" charset="0"/>
                        <a:cs typeface="Times New Roman" charset="0"/>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tx1"/>
                    </a:solidFill>
                  </a:tcPr>
                </a:tc>
                <a:tc>
                  <a:txBody>
                    <a:bodyPr/>
                    <a:lstStyle/>
                    <a:p>
                      <a:pPr marL="0" marR="0" lvl="0" indent="0" algn="l" defTabSz="457200" rtl="0" eaLnBrk="1" fontAlgn="base" latinLnBrk="0" hangingPunct="1">
                        <a:lnSpc>
                          <a:spcPct val="100000"/>
                        </a:lnSpc>
                        <a:spcBef>
                          <a:spcPts val="300"/>
                        </a:spcBef>
                        <a:spcAft>
                          <a:spcPts val="300"/>
                        </a:spcAft>
                        <a:buClrTx/>
                        <a:buSzTx/>
                        <a:buFontTx/>
                        <a:buNone/>
                        <a:tabLst/>
                      </a:pPr>
                      <a:r>
                        <a:rPr kumimoji="0" lang="en-AU" sz="1200" b="0" i="0" u="none" strike="noStrike" cap="none" normalizeH="0" baseline="0" dirty="0" smtClean="0">
                          <a:ln>
                            <a:noFill/>
                          </a:ln>
                          <a:solidFill>
                            <a:srgbClr val="FFFFFF"/>
                          </a:solidFill>
                          <a:effectLst/>
                          <a:latin typeface="Calibri" charset="0"/>
                          <a:ea typeface="Calibri" charset="0"/>
                          <a:cs typeface="Open Sans" charset="0"/>
                        </a:rPr>
                        <a:t>What does your organisation have in place to meet the Standard?</a:t>
                      </a:r>
                      <a:endParaRPr kumimoji="0" lang="en-AU" sz="1200" b="0" i="0" u="none" strike="noStrike" cap="none" normalizeH="0" baseline="0" dirty="0">
                        <a:ln>
                          <a:noFill/>
                        </a:ln>
                        <a:solidFill>
                          <a:schemeClr val="tx1"/>
                        </a:solidFill>
                        <a:effectLst/>
                        <a:latin typeface="Calibri" charset="0"/>
                        <a:ea typeface="Calibri" charset="0"/>
                        <a:cs typeface="Times New Roman" charset="0"/>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bg2"/>
                    </a:solidFill>
                  </a:tcPr>
                </a:tc>
                <a:tc>
                  <a:txBody>
                    <a:bodyPr/>
                    <a:lstStyle/>
                    <a:p>
                      <a:pPr marL="0" marR="0" lvl="0" indent="0" algn="l" defTabSz="457200" rtl="0" eaLnBrk="1" fontAlgn="base" latinLnBrk="0" hangingPunct="1">
                        <a:lnSpc>
                          <a:spcPct val="100000"/>
                        </a:lnSpc>
                        <a:spcBef>
                          <a:spcPts val="300"/>
                        </a:spcBef>
                        <a:spcAft>
                          <a:spcPts val="300"/>
                        </a:spcAft>
                        <a:buClrTx/>
                        <a:buSzTx/>
                        <a:buFontTx/>
                        <a:buNone/>
                        <a:tabLst/>
                      </a:pPr>
                      <a:r>
                        <a:rPr kumimoji="0" lang="en-AU" sz="1200" b="0" i="0" u="none" strike="noStrike" cap="none" normalizeH="0" baseline="0" dirty="0" smtClean="0">
                          <a:ln>
                            <a:noFill/>
                          </a:ln>
                          <a:solidFill>
                            <a:srgbClr val="FFFFFF"/>
                          </a:solidFill>
                          <a:effectLst/>
                          <a:latin typeface="Calibri" charset="0"/>
                          <a:ea typeface="Calibri" charset="0"/>
                          <a:cs typeface="Open Sans" charset="0"/>
                        </a:rPr>
                        <a:t>Is the Standard met or is further work needed?</a:t>
                      </a:r>
                      <a:endParaRPr kumimoji="0" lang="en-AU" sz="1200" b="0" i="0" u="none" strike="noStrike" cap="none" normalizeH="0" baseline="0" dirty="0">
                        <a:ln>
                          <a:noFill/>
                        </a:ln>
                        <a:solidFill>
                          <a:schemeClr val="tx1"/>
                        </a:solidFill>
                        <a:effectLst/>
                        <a:latin typeface="Calibri" charset="0"/>
                        <a:ea typeface="Calibri" charset="0"/>
                        <a:cs typeface="Times New Roman" charset="0"/>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bg2"/>
                    </a:solidFill>
                  </a:tcPr>
                </a:tc>
                <a:tc>
                  <a:txBody>
                    <a:bodyPr/>
                    <a:lstStyle/>
                    <a:p>
                      <a:pPr marL="0" marR="0" lvl="0" indent="0" algn="l" defTabSz="457200" rtl="0" eaLnBrk="1" fontAlgn="base" latinLnBrk="0" hangingPunct="1">
                        <a:lnSpc>
                          <a:spcPct val="100000"/>
                        </a:lnSpc>
                        <a:spcBef>
                          <a:spcPts val="300"/>
                        </a:spcBef>
                        <a:spcAft>
                          <a:spcPts val="300"/>
                        </a:spcAft>
                        <a:buClrTx/>
                        <a:buSzTx/>
                        <a:buFontTx/>
                        <a:buNone/>
                        <a:tabLst/>
                      </a:pPr>
                      <a:r>
                        <a:rPr kumimoji="0" lang="en-AU" sz="1200" b="0" i="0" u="none" strike="noStrike" cap="none" normalizeH="0" baseline="0" dirty="0" smtClean="0">
                          <a:ln>
                            <a:noFill/>
                          </a:ln>
                          <a:solidFill>
                            <a:srgbClr val="FFFFFF"/>
                          </a:solidFill>
                          <a:effectLst/>
                          <a:latin typeface="Calibri" charset="0"/>
                          <a:ea typeface="Calibri" charset="0"/>
                          <a:cs typeface="Open Sans" charset="0"/>
                        </a:rPr>
                        <a:t>What needs to be done to meet the Standard?</a:t>
                      </a:r>
                      <a:endParaRPr kumimoji="0" lang="en-AU" sz="1200" b="0" i="0" u="none" strike="noStrike" cap="none" normalizeH="0" baseline="0" dirty="0">
                        <a:ln>
                          <a:noFill/>
                        </a:ln>
                        <a:solidFill>
                          <a:schemeClr val="tx1"/>
                        </a:solidFill>
                        <a:effectLst/>
                        <a:latin typeface="Calibri" charset="0"/>
                        <a:ea typeface="Calibri" charset="0"/>
                        <a:cs typeface="Times New Roman" charset="0"/>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accent1"/>
                    </a:solidFill>
                  </a:tcPr>
                </a:tc>
                <a:tc>
                  <a:txBody>
                    <a:bodyPr/>
                    <a:lstStyle/>
                    <a:p>
                      <a:pPr marL="0" marR="0" lvl="0" indent="0" algn="l" defTabSz="457200" rtl="0" eaLnBrk="1" fontAlgn="base" latinLnBrk="0" hangingPunct="1">
                        <a:lnSpc>
                          <a:spcPct val="100000"/>
                        </a:lnSpc>
                        <a:spcBef>
                          <a:spcPts val="300"/>
                        </a:spcBef>
                        <a:spcAft>
                          <a:spcPts val="300"/>
                        </a:spcAft>
                        <a:buClrTx/>
                        <a:buSzTx/>
                        <a:buFontTx/>
                        <a:buNone/>
                        <a:tabLst/>
                      </a:pPr>
                      <a:r>
                        <a:rPr kumimoji="0" lang="en-AU" sz="1200" b="0" i="0" u="none" strike="noStrike" cap="none" normalizeH="0" baseline="0" dirty="0" smtClean="0">
                          <a:ln>
                            <a:noFill/>
                          </a:ln>
                          <a:solidFill>
                            <a:srgbClr val="FFFFFF"/>
                          </a:solidFill>
                          <a:effectLst/>
                          <a:latin typeface="Calibri" charset="0"/>
                          <a:ea typeface="Calibri" charset="0"/>
                          <a:cs typeface="Open Sans" charset="0"/>
                        </a:rPr>
                        <a:t>Who is responsible, timeframe and review date?</a:t>
                      </a:r>
                      <a:endParaRPr kumimoji="0" lang="en-AU" sz="1200" b="0" i="0" u="none" strike="noStrike" cap="none" normalizeH="0" baseline="0" dirty="0">
                        <a:ln>
                          <a:noFill/>
                        </a:ln>
                        <a:solidFill>
                          <a:schemeClr val="tx1"/>
                        </a:solidFill>
                        <a:effectLst/>
                        <a:latin typeface="Calibri" charset="0"/>
                        <a:ea typeface="Calibri" charset="0"/>
                        <a:cs typeface="Times New Roman" charset="0"/>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accent3"/>
                    </a:solidFill>
                  </a:tcPr>
                </a:tc>
                <a:extLst>
                  <a:ext uri="{0D108BD9-81ED-4DB2-BD59-A6C34878D82A}">
                    <a16:rowId xmlns:a16="http://schemas.microsoft.com/office/drawing/2014/main" val="10001"/>
                  </a:ext>
                </a:extLst>
              </a:tr>
              <a:tr h="373283">
                <a:tc>
                  <a:txBody>
                    <a:bodyPr/>
                    <a:lstStyle/>
                    <a:p>
                      <a:pPr marL="0" marR="0" lvl="0" indent="0" algn="l" defTabSz="422907" rtl="0" eaLnBrk="1" fontAlgn="auto" latinLnBrk="0" hangingPunct="1">
                        <a:lnSpc>
                          <a:spcPct val="100000"/>
                        </a:lnSpc>
                        <a:spcBef>
                          <a:spcPts val="0"/>
                        </a:spcBef>
                        <a:spcAft>
                          <a:spcPts val="0"/>
                        </a:spcAft>
                        <a:buClrTx/>
                        <a:buSzTx/>
                        <a:buFontTx/>
                        <a:buNone/>
                        <a:tabLst/>
                        <a:defRPr/>
                      </a:pPr>
                      <a:r>
                        <a:rPr kumimoji="0" lang="en-AU" sz="1000" b="1" i="0" u="none" strike="noStrike" cap="none" normalizeH="0" baseline="0" dirty="0" smtClean="0">
                          <a:ln>
                            <a:noFill/>
                          </a:ln>
                          <a:solidFill>
                            <a:schemeClr val="tx1"/>
                          </a:solidFill>
                          <a:effectLst/>
                          <a:latin typeface="Calibri" charset="0"/>
                          <a:ea typeface="Calibri" charset="0"/>
                          <a:cs typeface="Open Sans" charset="0"/>
                        </a:rPr>
                        <a:t>Do you have appropriate governance arrangements in place?</a:t>
                      </a:r>
                      <a:endParaRPr kumimoji="0" lang="en-AU" sz="1000" b="0" i="0" u="none" strike="noStrike" cap="none" normalizeH="0" baseline="0" dirty="0" smtClean="0">
                        <a:ln>
                          <a:noFill/>
                        </a:ln>
                        <a:solidFill>
                          <a:schemeClr val="tx1"/>
                        </a:solidFill>
                        <a:effectLst/>
                        <a:latin typeface="Calibri" charset="0"/>
                        <a:ea typeface="Calibri" charset="0"/>
                        <a:cs typeface="Times New Roman" charset="0"/>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1100" dirty="0" smtClean="0">
                          <a:solidFill>
                            <a:schemeClr val="tx2"/>
                          </a:solidFill>
                          <a:latin typeface="+mn-lt"/>
                          <a:cs typeface="Calibri"/>
                        </a:rPr>
                        <a:t>-</a:t>
                      </a:r>
                      <a:endParaRPr lang="en-US" sz="1100" dirty="0">
                        <a:solidFill>
                          <a:schemeClr val="tx2"/>
                        </a:solidFill>
                        <a:latin typeface="+mn-lt"/>
                        <a:cs typeface="Calibri"/>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1100" dirty="0" smtClean="0">
                          <a:solidFill>
                            <a:schemeClr val="tx2"/>
                          </a:solidFill>
                          <a:latin typeface="+mn-lt"/>
                          <a:cs typeface="Calibri"/>
                        </a:rPr>
                        <a:t>-</a:t>
                      </a:r>
                      <a:endParaRPr lang="en-US" sz="1100" dirty="0">
                        <a:solidFill>
                          <a:schemeClr val="tx2"/>
                        </a:solidFill>
                        <a:latin typeface="+mn-lt"/>
                        <a:cs typeface="Calibri"/>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1100" smtClean="0">
                          <a:solidFill>
                            <a:schemeClr val="tx2"/>
                          </a:solidFill>
                          <a:latin typeface="+mn-lt"/>
                          <a:cs typeface="Calibri"/>
                        </a:rPr>
                        <a:t>-</a:t>
                      </a:r>
                      <a:endParaRPr lang="en-US" sz="1100" dirty="0">
                        <a:solidFill>
                          <a:schemeClr val="tx2"/>
                        </a:solidFill>
                        <a:latin typeface="+mn-lt"/>
                        <a:cs typeface="Calibri"/>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marL="0" marR="0" indent="0" algn="ctr" defTabSz="422907" rtl="0" eaLnBrk="1" fontAlgn="auto" latinLnBrk="0" hangingPunct="1">
                        <a:lnSpc>
                          <a:spcPct val="100000"/>
                        </a:lnSpc>
                        <a:spcBef>
                          <a:spcPts val="0"/>
                        </a:spcBef>
                        <a:spcAft>
                          <a:spcPts val="0"/>
                        </a:spcAft>
                        <a:buClrTx/>
                        <a:buSzTx/>
                        <a:buFontTx/>
                        <a:buNone/>
                        <a:tabLst/>
                        <a:defRPr/>
                      </a:pPr>
                      <a:r>
                        <a:rPr lang="en-US" sz="1100" smtClean="0">
                          <a:solidFill>
                            <a:schemeClr val="tx2"/>
                          </a:solidFill>
                          <a:latin typeface="+mn-lt"/>
                          <a:cs typeface="Calibri"/>
                        </a:rPr>
                        <a:t>-</a:t>
                      </a:r>
                      <a:endParaRPr lang="en-US" sz="1100" dirty="0" smtClean="0">
                        <a:solidFill>
                          <a:schemeClr val="tx2"/>
                        </a:solidFill>
                        <a:latin typeface="+mn-lt"/>
                        <a:cs typeface="Calibri"/>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extLst>
                  <a:ext uri="{0D108BD9-81ED-4DB2-BD59-A6C34878D82A}">
                    <a16:rowId xmlns:a16="http://schemas.microsoft.com/office/drawing/2014/main" val="10002"/>
                  </a:ext>
                </a:extLst>
              </a:tr>
              <a:tr h="339037">
                <a:tc>
                  <a:txBody>
                    <a:bodyPr/>
                    <a:lstStyle/>
                    <a:p>
                      <a:pPr algn="l"/>
                      <a:r>
                        <a:rPr kumimoji="0" lang="en-AU" sz="1000" b="1" i="0" u="none" strike="noStrike" cap="none" normalizeH="0" baseline="0" dirty="0" smtClean="0">
                          <a:ln>
                            <a:noFill/>
                          </a:ln>
                          <a:solidFill>
                            <a:schemeClr val="tx1"/>
                          </a:solidFill>
                          <a:effectLst/>
                          <a:latin typeface="Calibri" charset="0"/>
                          <a:ea typeface="Calibri" charset="0"/>
                          <a:cs typeface="Open Sans" charset="0"/>
                        </a:rPr>
                        <a:t>Is your organisation’s commitment to child safety modelled by leadership?</a:t>
                      </a:r>
                      <a:endParaRPr lang="en-US" sz="1000" dirty="0">
                        <a:solidFill>
                          <a:schemeClr val="tx2"/>
                        </a:solidFill>
                        <a:latin typeface="Calibri"/>
                        <a:cs typeface="Calibri"/>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marL="0" marR="0" indent="0" algn="ctr" defTabSz="422907" rtl="0" eaLnBrk="1" fontAlgn="auto" latinLnBrk="0" hangingPunct="1">
                        <a:lnSpc>
                          <a:spcPct val="100000"/>
                        </a:lnSpc>
                        <a:spcBef>
                          <a:spcPts val="0"/>
                        </a:spcBef>
                        <a:spcAft>
                          <a:spcPts val="0"/>
                        </a:spcAft>
                        <a:buClrTx/>
                        <a:buSzTx/>
                        <a:buFontTx/>
                        <a:buNone/>
                        <a:tabLst/>
                        <a:defRPr/>
                      </a:pPr>
                      <a:r>
                        <a:rPr lang="en-US" sz="1100" smtClean="0">
                          <a:solidFill>
                            <a:schemeClr val="tx2"/>
                          </a:solidFill>
                          <a:latin typeface="+mn-lt"/>
                          <a:cs typeface="Calibri"/>
                        </a:rPr>
                        <a:t>-</a:t>
                      </a:r>
                      <a:endParaRPr lang="en-US" sz="1100" dirty="0" smtClean="0">
                        <a:solidFill>
                          <a:schemeClr val="tx2"/>
                        </a:solidFill>
                        <a:latin typeface="+mn-lt"/>
                        <a:cs typeface="Calibri"/>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1100" smtClean="0">
                          <a:solidFill>
                            <a:schemeClr val="tx2"/>
                          </a:solidFill>
                          <a:latin typeface="+mn-lt"/>
                          <a:cs typeface="Calibri"/>
                        </a:rPr>
                        <a:t>-</a:t>
                      </a:r>
                      <a:endParaRPr lang="en-US" sz="1100" dirty="0">
                        <a:solidFill>
                          <a:schemeClr val="tx2"/>
                        </a:solidFill>
                        <a:latin typeface="+mn-lt"/>
                        <a:cs typeface="Calibri"/>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1100" smtClean="0">
                          <a:solidFill>
                            <a:schemeClr val="tx2"/>
                          </a:solidFill>
                          <a:latin typeface="+mn-lt"/>
                          <a:cs typeface="Calibri"/>
                        </a:rPr>
                        <a:t>-</a:t>
                      </a:r>
                      <a:endParaRPr lang="en-US" sz="1100" dirty="0">
                        <a:solidFill>
                          <a:schemeClr val="tx2"/>
                        </a:solidFill>
                        <a:latin typeface="+mn-lt"/>
                        <a:cs typeface="Calibri"/>
                      </a:endParaRP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marL="0" marR="0" indent="0" algn="ctr" defTabSz="422907" rtl="0" eaLnBrk="1" fontAlgn="auto" latinLnBrk="0" hangingPunct="1">
                        <a:lnSpc>
                          <a:spcPct val="100000"/>
                        </a:lnSpc>
                        <a:spcBef>
                          <a:spcPts val="0"/>
                        </a:spcBef>
                        <a:spcAft>
                          <a:spcPts val="0"/>
                        </a:spcAft>
                        <a:buClrTx/>
                        <a:buSzTx/>
                        <a:buFontTx/>
                        <a:buNone/>
                        <a:tabLst/>
                        <a:defRPr/>
                      </a:pPr>
                      <a:r>
                        <a:rPr lang="en-US" sz="1100" dirty="0" smtClean="0">
                          <a:solidFill>
                            <a:schemeClr val="tx2"/>
                          </a:solidFill>
                          <a:latin typeface="+mn-lt"/>
                          <a:cs typeface="Calibri"/>
                        </a:rPr>
                        <a:t>-</a:t>
                      </a:r>
                    </a:p>
                  </a:txBody>
                  <a:tcPr marL="34285" marR="34285" marT="17142" marB="17142"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6356" name="Rectangle 1"/>
          <p:cNvSpPr>
            <a:spLocks noChangeArrowheads="1"/>
          </p:cNvSpPr>
          <p:nvPr/>
        </p:nvSpPr>
        <p:spPr bwMode="auto">
          <a:xfrm>
            <a:off x="646113" y="4159250"/>
            <a:ext cx="78708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sz="1700">
                <a:solidFill>
                  <a:schemeClr val="tx1"/>
                </a:solidFill>
                <a:latin typeface="Calibri" pitchFamily="34" charset="0"/>
              </a:defRPr>
            </a:lvl1pPr>
            <a:lvl2pPr>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marL="0" lvl="1" indent="0"/>
            <a:r>
              <a:rPr lang="en-AU" altLang="en-US" sz="1800">
                <a:ea typeface="Geneva"/>
              </a:rPr>
              <a:t>Policies should cover all elements of the child safe standards and principles.</a:t>
            </a:r>
          </a:p>
        </p:txBody>
      </p:sp>
    </p:spTree>
  </p:cSld>
  <p:clrMapOvr>
    <a:masterClrMapping/>
  </p:clrMapOvr>
  <p:transition spd="med">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Content Placeholder 2"/>
          <p:cNvSpPr txBox="1">
            <a:spLocks/>
          </p:cNvSpPr>
          <p:nvPr/>
        </p:nvSpPr>
        <p:spPr bwMode="auto">
          <a:xfrm>
            <a:off x="627063" y="1524000"/>
            <a:ext cx="7859712" cy="311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1028700" indent="-285750">
              <a:defRPr>
                <a:solidFill>
                  <a:schemeClr val="tx1"/>
                </a:solidFill>
                <a:latin typeface="Arial" charset="0"/>
                <a:ea typeface="ＭＳ Ｐゴシック" charset="0"/>
                <a:cs typeface="ＭＳ Ｐゴシック" charset="0"/>
              </a:defRPr>
            </a:lvl2pPr>
            <a:lvl3pPr marL="685800" indent="-228600">
              <a:defRPr>
                <a:solidFill>
                  <a:schemeClr val="tx1"/>
                </a:solidFill>
                <a:latin typeface="Arial" charset="0"/>
                <a:ea typeface="ＭＳ Ｐゴシック" charset="0"/>
                <a:cs typeface="ＭＳ Ｐゴシック" charset="0"/>
              </a:defRPr>
            </a:lvl3pPr>
            <a:lvl4pPr marL="1600200" indent="-228600">
              <a:defRPr>
                <a:solidFill>
                  <a:schemeClr val="tx1"/>
                </a:solidFill>
                <a:latin typeface="Arial" charset="0"/>
                <a:ea typeface="ＭＳ Ｐゴシック" charset="0"/>
                <a:cs typeface="ＭＳ Ｐゴシック" charset="0"/>
              </a:defRPr>
            </a:lvl4pPr>
            <a:lvl5pPr marL="2057400" indent="-228600">
              <a:defRPr>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cs typeface="ＭＳ Ｐゴシック" charset="0"/>
              </a:defRPr>
            </a:lvl9pPr>
          </a:lstStyle>
          <a:p>
            <a:pPr marL="285750" indent="-285750" defTabSz="422907" fontAlgn="auto">
              <a:spcBef>
                <a:spcPts val="600"/>
              </a:spcBef>
              <a:spcAft>
                <a:spcPts val="600"/>
              </a:spcAft>
              <a:buFont typeface="Wingdings" charset="2"/>
              <a:buChar char="ü"/>
              <a:defRPr/>
            </a:pPr>
            <a:r>
              <a:rPr lang="en-AU" sz="1800" dirty="0" smtClean="0">
                <a:solidFill>
                  <a:srgbClr val="0E2A45"/>
                </a:solidFill>
                <a:latin typeface="Calibri" charset="0"/>
                <a:ea typeface="Geneva" charset="0"/>
                <a:cs typeface="Arial" charset="0"/>
              </a:rPr>
              <a:t>CCYP</a:t>
            </a:r>
            <a:r>
              <a:rPr lang="en-AU" sz="1800" dirty="0">
                <a:solidFill>
                  <a:srgbClr val="0E2A45"/>
                </a:solidFill>
                <a:latin typeface="Calibri" charset="0"/>
                <a:ea typeface="Geneva" charset="0"/>
                <a:cs typeface="Arial" charset="0"/>
              </a:rPr>
              <a:t>: </a:t>
            </a:r>
            <a:r>
              <a:rPr lang="en-AU" sz="1800" dirty="0">
                <a:solidFill>
                  <a:srgbClr val="0E2A45"/>
                </a:solidFill>
                <a:latin typeface="Calibri" charset="0"/>
                <a:ea typeface="Geneva" charset="0"/>
                <a:cs typeface="Arial" charset="0"/>
                <a:hlinkClick r:id="rId3"/>
              </a:rPr>
              <a:t>Commission for Children and Young </a:t>
            </a:r>
            <a:r>
              <a:rPr lang="en-AU" sz="1800" dirty="0" smtClean="0">
                <a:solidFill>
                  <a:srgbClr val="0E2A45"/>
                </a:solidFill>
                <a:latin typeface="Calibri" charset="0"/>
                <a:ea typeface="Geneva" charset="0"/>
                <a:cs typeface="Arial" charset="0"/>
                <a:hlinkClick r:id="rId3"/>
              </a:rPr>
              <a:t>People</a:t>
            </a:r>
            <a:endParaRPr lang="en-AU" sz="1800" dirty="0" smtClean="0">
              <a:solidFill>
                <a:srgbClr val="0E2A45"/>
              </a:solidFill>
              <a:latin typeface="Calibri" charset="0"/>
              <a:ea typeface="Geneva" charset="0"/>
              <a:cs typeface="Arial" charset="0"/>
            </a:endParaRPr>
          </a:p>
          <a:p>
            <a:pPr marL="314325" defTabSz="422907" fontAlgn="auto">
              <a:spcBef>
                <a:spcPts val="0"/>
              </a:spcBef>
              <a:spcAft>
                <a:spcPts val="0"/>
              </a:spcAft>
              <a:defRPr/>
            </a:pPr>
            <a:r>
              <a:rPr lang="en-AU" sz="1600" i="1" dirty="0"/>
              <a:t>R</a:t>
            </a:r>
            <a:r>
              <a:rPr lang="en-AU" sz="1600" i="1" dirty="0" smtClean="0"/>
              <a:t>egister </a:t>
            </a:r>
            <a:r>
              <a:rPr lang="en-AU" sz="1600" i="1" dirty="0"/>
              <a:t>your details </a:t>
            </a:r>
            <a:r>
              <a:rPr lang="en-AU" sz="1600" i="1" dirty="0" smtClean="0"/>
              <a:t>for updates with </a:t>
            </a:r>
            <a:r>
              <a:rPr lang="en-AU" sz="1600" i="1" dirty="0"/>
              <a:t>the </a:t>
            </a:r>
            <a:r>
              <a:rPr lang="en-AU" sz="1600" i="1" dirty="0" smtClean="0"/>
              <a:t>CCYP via</a:t>
            </a:r>
            <a:r>
              <a:rPr lang="en-AU" sz="1600" dirty="0" smtClean="0"/>
              <a:t> </a:t>
            </a:r>
            <a:r>
              <a:rPr lang="en-AU" sz="1600" u="sng" dirty="0" smtClean="0">
                <a:hlinkClick r:id="rId4"/>
              </a:rPr>
              <a:t>http</a:t>
            </a:r>
            <a:r>
              <a:rPr lang="en-AU" sz="1600" u="sng" dirty="0">
                <a:hlinkClick r:id="rId4"/>
              </a:rPr>
              <a:t>://eepurl.com/cmopVL</a:t>
            </a:r>
            <a:r>
              <a:rPr lang="en-AU" sz="1600" dirty="0"/>
              <a:t> </a:t>
            </a:r>
            <a:endParaRPr lang="en-AU" sz="1800" dirty="0" smtClean="0">
              <a:solidFill>
                <a:srgbClr val="0E2A45"/>
              </a:solidFill>
              <a:latin typeface="Calibri" charset="0"/>
              <a:ea typeface="Geneva" charset="0"/>
              <a:cs typeface="Arial" charset="0"/>
            </a:endParaRPr>
          </a:p>
          <a:p>
            <a:pPr marL="285750" indent="-285750" defTabSz="422907" fontAlgn="auto">
              <a:spcBef>
                <a:spcPts val="600"/>
              </a:spcBef>
              <a:spcAft>
                <a:spcPts val="600"/>
              </a:spcAft>
              <a:buFont typeface="Wingdings" charset="2"/>
              <a:buChar char="ü"/>
              <a:defRPr/>
            </a:pPr>
            <a:r>
              <a:rPr lang="en-AU" sz="1800" dirty="0" smtClean="0">
                <a:solidFill>
                  <a:srgbClr val="0E2A45"/>
                </a:solidFill>
                <a:latin typeface="Calibri" charset="0"/>
                <a:ea typeface="Geneva" charset="0"/>
                <a:cs typeface="Arial" charset="0"/>
              </a:rPr>
              <a:t>DHHS</a:t>
            </a:r>
            <a:r>
              <a:rPr lang="en-AU" sz="1800" dirty="0">
                <a:solidFill>
                  <a:srgbClr val="0E2A45"/>
                </a:solidFill>
                <a:latin typeface="Calibri" charset="0"/>
                <a:ea typeface="Geneva" charset="0"/>
                <a:cs typeface="Arial" charset="0"/>
              </a:rPr>
              <a:t>: </a:t>
            </a:r>
            <a:r>
              <a:rPr lang="en-AU" sz="1800" dirty="0">
                <a:solidFill>
                  <a:srgbClr val="0E2A45"/>
                </a:solidFill>
                <a:latin typeface="Calibri" charset="0"/>
                <a:ea typeface="Geneva" charset="0"/>
                <a:cs typeface="Arial" charset="0"/>
                <a:hlinkClick r:id="rId5"/>
              </a:rPr>
              <a:t>Department of Health and Human Services website </a:t>
            </a:r>
            <a:endParaRPr lang="en-AU" sz="1800" dirty="0">
              <a:solidFill>
                <a:srgbClr val="0E2A45"/>
              </a:solidFill>
              <a:latin typeface="Calibri" charset="0"/>
              <a:ea typeface="Geneva" charset="0"/>
              <a:cs typeface="Arial" charset="0"/>
            </a:endParaRPr>
          </a:p>
          <a:p>
            <a:pPr marL="285750" indent="-285750" defTabSz="422907" fontAlgn="auto">
              <a:spcBef>
                <a:spcPts val="600"/>
              </a:spcBef>
              <a:spcAft>
                <a:spcPts val="600"/>
              </a:spcAft>
              <a:buFont typeface="Wingdings" charset="2"/>
              <a:buChar char="ü"/>
              <a:defRPr/>
            </a:pPr>
            <a:r>
              <a:rPr lang="en-AU" sz="1800" dirty="0">
                <a:solidFill>
                  <a:srgbClr val="0E2A45"/>
                </a:solidFill>
                <a:latin typeface="Calibri" charset="0"/>
                <a:ea typeface="Geneva" charset="0"/>
                <a:cs typeface="Arial" charset="0"/>
              </a:rPr>
              <a:t>DOJ: </a:t>
            </a:r>
            <a:r>
              <a:rPr lang="en-AU" sz="1800" dirty="0" smtClean="0">
                <a:solidFill>
                  <a:srgbClr val="0E2A45"/>
                </a:solidFill>
                <a:latin typeface="Calibri" charset="0"/>
                <a:ea typeface="Geneva" charset="0"/>
                <a:cs typeface="Arial" charset="0"/>
                <a:hlinkClick r:id="rId6"/>
              </a:rPr>
              <a:t>Department </a:t>
            </a:r>
            <a:r>
              <a:rPr lang="en-AU" sz="1800" dirty="0">
                <a:solidFill>
                  <a:srgbClr val="0E2A45"/>
                </a:solidFill>
                <a:latin typeface="Calibri" charset="0"/>
                <a:ea typeface="Geneva" charset="0"/>
                <a:cs typeface="Arial" charset="0"/>
                <a:hlinkClick r:id="rId6"/>
              </a:rPr>
              <a:t>of Justice and </a:t>
            </a:r>
            <a:r>
              <a:rPr lang="en-AU" sz="1800" dirty="0" smtClean="0">
                <a:solidFill>
                  <a:srgbClr val="0E2A45"/>
                </a:solidFill>
                <a:latin typeface="Calibri" charset="0"/>
                <a:ea typeface="Geneva" charset="0"/>
                <a:cs typeface="Arial" charset="0"/>
                <a:hlinkClick r:id="rId6"/>
              </a:rPr>
              <a:t>Regulation</a:t>
            </a:r>
            <a:endParaRPr lang="en-AU" sz="1800" dirty="0">
              <a:solidFill>
                <a:srgbClr val="0E2A45"/>
              </a:solidFill>
              <a:latin typeface="Calibri" charset="0"/>
              <a:ea typeface="Geneva" charset="0"/>
              <a:cs typeface="Arial" charset="0"/>
            </a:endParaRPr>
          </a:p>
          <a:p>
            <a:pPr marL="285750" indent="-285750" defTabSz="422907" fontAlgn="auto">
              <a:spcBef>
                <a:spcPts val="600"/>
              </a:spcBef>
              <a:spcAft>
                <a:spcPts val="600"/>
              </a:spcAft>
              <a:buFont typeface="Wingdings" charset="2"/>
              <a:buChar char="ü"/>
              <a:defRPr/>
            </a:pPr>
            <a:r>
              <a:rPr lang="en-AU" sz="1800" dirty="0" smtClean="0">
                <a:solidFill>
                  <a:srgbClr val="0E2A45"/>
                </a:solidFill>
                <a:latin typeface="Calibri" charset="0"/>
                <a:ea typeface="Arial" charset="0"/>
                <a:cs typeface="Arial" charset="0"/>
              </a:rPr>
              <a:t>DET</a:t>
            </a:r>
            <a:r>
              <a:rPr lang="en-AU" sz="1800" dirty="0">
                <a:solidFill>
                  <a:srgbClr val="0E2A45"/>
                </a:solidFill>
                <a:latin typeface="Calibri" charset="0"/>
                <a:ea typeface="Arial" charset="0"/>
                <a:cs typeface="Arial" charset="0"/>
              </a:rPr>
              <a:t>: </a:t>
            </a:r>
            <a:r>
              <a:rPr lang="en-AU" sz="1800" dirty="0" smtClean="0">
                <a:solidFill>
                  <a:srgbClr val="0E2A45"/>
                </a:solidFill>
                <a:latin typeface="Calibri" charset="0"/>
                <a:hlinkClick r:id="rId7"/>
              </a:rPr>
              <a:t>PROTECT</a:t>
            </a:r>
            <a:r>
              <a:rPr lang="en-AU" sz="1800" dirty="0" smtClean="0">
                <a:solidFill>
                  <a:srgbClr val="0E2A45"/>
                </a:solidFill>
                <a:latin typeface="Calibri" charset="0"/>
              </a:rPr>
              <a:t> </a:t>
            </a:r>
          </a:p>
          <a:p>
            <a:pPr marL="285750" indent="-285750" defTabSz="422907" fontAlgn="auto">
              <a:spcBef>
                <a:spcPts val="600"/>
              </a:spcBef>
              <a:spcAft>
                <a:spcPts val="600"/>
              </a:spcAft>
              <a:buFont typeface="Wingdings" charset="2"/>
              <a:buChar char="ü"/>
              <a:defRPr/>
            </a:pPr>
            <a:r>
              <a:rPr lang="en-AU" sz="1800" dirty="0" smtClean="0">
                <a:solidFill>
                  <a:srgbClr val="0E2A45"/>
                </a:solidFill>
                <a:latin typeface="Calibri" charset="0"/>
                <a:ea typeface="Geneva" charset="0"/>
                <a:cs typeface="Arial" charset="0"/>
              </a:rPr>
              <a:t>VRQA</a:t>
            </a:r>
            <a:r>
              <a:rPr lang="en-AU" sz="1800" dirty="0">
                <a:solidFill>
                  <a:srgbClr val="0E2A45"/>
                </a:solidFill>
                <a:latin typeface="Calibri" charset="0"/>
                <a:ea typeface="Geneva" charset="0"/>
                <a:cs typeface="Arial" charset="0"/>
              </a:rPr>
              <a:t>: </a:t>
            </a:r>
            <a:r>
              <a:rPr lang="en-AU" sz="1800" dirty="0">
                <a:solidFill>
                  <a:srgbClr val="0E2A45"/>
                </a:solidFill>
                <a:latin typeface="Calibri" charset="0"/>
                <a:hlinkClick r:id="rId8"/>
              </a:rPr>
              <a:t>VRQA resources</a:t>
            </a:r>
            <a:r>
              <a:rPr lang="en-AU" sz="1800" dirty="0">
                <a:solidFill>
                  <a:srgbClr val="0E2A45"/>
                </a:solidFill>
                <a:latin typeface="Calibri" charset="0"/>
              </a:rPr>
              <a:t> (videos) </a:t>
            </a:r>
            <a:endParaRPr lang="en-AU" sz="1800" dirty="0" smtClean="0">
              <a:solidFill>
                <a:srgbClr val="0E2A45"/>
              </a:solidFill>
              <a:latin typeface="Calibri" charset="0"/>
            </a:endParaRPr>
          </a:p>
          <a:p>
            <a:pPr marL="285750" indent="-285750" defTabSz="422907" fontAlgn="auto">
              <a:spcBef>
                <a:spcPts val="600"/>
              </a:spcBef>
              <a:spcAft>
                <a:spcPts val="600"/>
              </a:spcAft>
              <a:buFont typeface="Wingdings" charset="2"/>
              <a:buChar char="ü"/>
              <a:defRPr/>
            </a:pPr>
            <a:r>
              <a:rPr lang="en-AU" sz="1800" dirty="0">
                <a:solidFill>
                  <a:srgbClr val="0E2A45"/>
                </a:solidFill>
                <a:latin typeface="Calibri" charset="0"/>
                <a:ea typeface="Geneva" charset="0"/>
                <a:cs typeface="Arial" charset="0"/>
              </a:rPr>
              <a:t>CFECFW: </a:t>
            </a:r>
            <a:r>
              <a:rPr lang="en-AU" sz="1800" dirty="0">
                <a:solidFill>
                  <a:srgbClr val="0E2A45"/>
                </a:solidFill>
                <a:latin typeface="Calibri" charset="0"/>
                <a:ea typeface="Geneva" charset="0"/>
                <a:cs typeface="Arial" charset="0"/>
                <a:hlinkClick r:id="rId9"/>
              </a:rPr>
              <a:t>Child Safe Organisations</a:t>
            </a:r>
            <a:r>
              <a:rPr lang="en-AU" sz="1800" dirty="0">
                <a:solidFill>
                  <a:srgbClr val="0E2A45"/>
                </a:solidFill>
                <a:latin typeface="Calibri" charset="0"/>
                <a:ea typeface="Geneva" charset="0"/>
                <a:cs typeface="Arial" charset="0"/>
              </a:rPr>
              <a:t> </a:t>
            </a:r>
          </a:p>
          <a:p>
            <a:pPr marL="742950" lvl="1" indent="0" defTabSz="422907" fontAlgn="auto">
              <a:spcBef>
                <a:spcPts val="600"/>
              </a:spcBef>
              <a:spcAft>
                <a:spcPts val="600"/>
              </a:spcAft>
              <a:defRPr/>
            </a:pPr>
            <a:endParaRPr lang="en-AU" sz="1800" dirty="0">
              <a:solidFill>
                <a:srgbClr val="0E2A45"/>
              </a:solidFill>
              <a:latin typeface="Calibri" charset="0"/>
              <a:ea typeface="Arial" charset="0"/>
              <a:cs typeface="Arial" charset="0"/>
            </a:endParaRPr>
          </a:p>
          <a:p>
            <a:pPr defTabSz="422907" fontAlgn="auto">
              <a:spcBef>
                <a:spcPts val="600"/>
              </a:spcBef>
              <a:spcAft>
                <a:spcPts val="600"/>
              </a:spcAft>
              <a:defRPr/>
            </a:pPr>
            <a:endParaRPr lang="en-AU" sz="1800" dirty="0">
              <a:solidFill>
                <a:srgbClr val="0E2A45"/>
              </a:solidFill>
              <a:latin typeface="Calibri" charset="0"/>
              <a:ea typeface="Geneva" charset="0"/>
              <a:cs typeface="Arial" charset="0"/>
            </a:endParaRPr>
          </a:p>
        </p:txBody>
      </p:sp>
      <p:sp>
        <p:nvSpPr>
          <p:cNvPr id="57347" name="Date Placeholder 3"/>
          <p:cNvSpPr txBox="1">
            <a:spLocks/>
          </p:cNvSpPr>
          <p:nvPr/>
        </p:nvSpPr>
        <p:spPr bwMode="auto">
          <a:xfrm>
            <a:off x="457200" y="4767263"/>
            <a:ext cx="213360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endParaRPr lang="en-US" altLang="en-US" sz="1400">
              <a:latin typeface="Myriad Pro Light" pitchFamily="34" charset="0"/>
              <a:ea typeface="MS PGothic" pitchFamily="34" charset="-128"/>
            </a:endParaRPr>
          </a:p>
        </p:txBody>
      </p:sp>
      <p:sp>
        <p:nvSpPr>
          <p:cNvPr id="57348" name="Slide Number Placeholder 5"/>
          <p:cNvSpPr txBox="1">
            <a:spLocks/>
          </p:cNvSpPr>
          <p:nvPr/>
        </p:nvSpPr>
        <p:spPr bwMode="auto">
          <a:xfrm>
            <a:off x="6553200" y="4767263"/>
            <a:ext cx="213360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algn="r"/>
            <a:fld id="{388B0919-DE77-4016-9B1D-D8F8C7D37231}" type="slidenum">
              <a:rPr lang="en-US" altLang="en-US" sz="1400">
                <a:latin typeface="Myriad Pro Light" pitchFamily="34" charset="0"/>
                <a:ea typeface="MS PGothic" pitchFamily="34" charset="-128"/>
              </a:rPr>
              <a:pPr algn="r"/>
              <a:t>37</a:t>
            </a:fld>
            <a:endParaRPr lang="en-US" altLang="en-US" sz="1400">
              <a:latin typeface="Myriad Pro Light" pitchFamily="34" charset="0"/>
              <a:ea typeface="MS PGothic" pitchFamily="34" charset="-128"/>
            </a:endParaRPr>
          </a:p>
        </p:txBody>
      </p:sp>
      <p:sp>
        <p:nvSpPr>
          <p:cNvPr id="57349" name="Title 1"/>
          <p:cNvSpPr>
            <a:spLocks noGrp="1"/>
          </p:cNvSpPr>
          <p:nvPr>
            <p:ph type="title"/>
          </p:nvPr>
        </p:nvSpPr>
        <p:spPr/>
        <p:txBody>
          <a:bodyPr/>
          <a:lstStyle/>
          <a:p>
            <a:r>
              <a:rPr lang="en-US" altLang="en-US" smtClean="0">
                <a:latin typeface="Calibri" pitchFamily="34" charset="0"/>
                <a:cs typeface="Calibri" pitchFamily="34" charset="0"/>
              </a:rPr>
              <a:t>Other useful links</a:t>
            </a:r>
          </a:p>
        </p:txBody>
      </p:sp>
    </p:spTree>
  </p:cSld>
  <p:clrMapOvr>
    <a:masterClrMapping/>
  </p:clrMapOvr>
  <p:transition spd="med">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Local resources</a:t>
            </a:r>
            <a:endParaRPr lang="en-AU" dirty="0"/>
          </a:p>
        </p:txBody>
      </p:sp>
      <p:sp>
        <p:nvSpPr>
          <p:cNvPr id="3" name="Text Placeholder 2"/>
          <p:cNvSpPr>
            <a:spLocks noGrp="1"/>
          </p:cNvSpPr>
          <p:nvPr>
            <p:ph type="body" sz="quarter" idx="10"/>
          </p:nvPr>
        </p:nvSpPr>
        <p:spPr/>
        <p:txBody>
          <a:bodyPr/>
          <a:lstStyle/>
          <a:p>
            <a:r>
              <a:rPr lang="en-AU" dirty="0" smtClean="0"/>
              <a:t>Child Safe Standards officers at each of our local governments:</a:t>
            </a:r>
          </a:p>
          <a:p>
            <a:pPr marL="285750" indent="-285750">
              <a:buFont typeface="Arial" panose="020B0604020202020204" pitchFamily="34" charset="0"/>
              <a:buChar char="•"/>
            </a:pPr>
            <a:r>
              <a:rPr lang="en-AU" dirty="0" smtClean="0"/>
              <a:t>City of Greater Geelong   Anne Miller</a:t>
            </a:r>
          </a:p>
          <a:p>
            <a:pPr marL="285750" indent="-285750">
              <a:buFont typeface="Arial" panose="020B0604020202020204" pitchFamily="34" charset="0"/>
              <a:buChar char="•"/>
            </a:pPr>
            <a:r>
              <a:rPr lang="en-AU" dirty="0" smtClean="0"/>
              <a:t>Colac </a:t>
            </a:r>
            <a:r>
              <a:rPr lang="en-AU" dirty="0"/>
              <a:t>O</a:t>
            </a:r>
            <a:r>
              <a:rPr lang="en-AU" dirty="0" smtClean="0"/>
              <a:t>tway Shire   Peter MacDonald</a:t>
            </a:r>
          </a:p>
          <a:p>
            <a:pPr marL="285750" indent="-285750">
              <a:buFont typeface="Arial" panose="020B0604020202020204" pitchFamily="34" charset="0"/>
              <a:buChar char="•"/>
            </a:pPr>
            <a:r>
              <a:rPr lang="en-AU" dirty="0" err="1" smtClean="0"/>
              <a:t>Surfcoast</a:t>
            </a:r>
            <a:r>
              <a:rPr lang="en-AU" dirty="0" smtClean="0"/>
              <a:t> Shire    Tabatha Nelson</a:t>
            </a:r>
          </a:p>
          <a:p>
            <a:endParaRPr lang="en-AU" dirty="0"/>
          </a:p>
          <a:p>
            <a:r>
              <a:rPr lang="en-AU" dirty="0" smtClean="0"/>
              <a:t>Barwon Network of Neighbourhood Houses  Christine Brooks</a:t>
            </a:r>
            <a:endParaRPr lang="en-AU" dirty="0"/>
          </a:p>
        </p:txBody>
      </p:sp>
    </p:spTree>
    <p:extLst>
      <p:ext uri="{BB962C8B-B14F-4D97-AF65-F5344CB8AC3E}">
        <p14:creationId xmlns:p14="http://schemas.microsoft.com/office/powerpoint/2010/main" val="19359921"/>
      </p:ext>
    </p:extLst>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AutoShape 98"/>
          <p:cNvSpPr>
            <a:spLocks/>
          </p:cNvSpPr>
          <p:nvPr/>
        </p:nvSpPr>
        <p:spPr bwMode="auto">
          <a:xfrm>
            <a:off x="803275" y="4314825"/>
            <a:ext cx="295275" cy="422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7647"/>
                </a:moveTo>
                <a:cubicBezTo>
                  <a:pt x="21599" y="8410"/>
                  <a:pt x="21443" y="9124"/>
                  <a:pt x="21132" y="9804"/>
                </a:cubicBezTo>
                <a:cubicBezTo>
                  <a:pt x="20820" y="10488"/>
                  <a:pt x="20404" y="11134"/>
                  <a:pt x="19880" y="11747"/>
                </a:cubicBezTo>
                <a:lnTo>
                  <a:pt x="12619" y="20679"/>
                </a:lnTo>
                <a:cubicBezTo>
                  <a:pt x="12095" y="21292"/>
                  <a:pt x="11491" y="21599"/>
                  <a:pt x="10804" y="21599"/>
                </a:cubicBezTo>
                <a:cubicBezTo>
                  <a:pt x="10112" y="21599"/>
                  <a:pt x="9520" y="21292"/>
                  <a:pt x="9024" y="20679"/>
                </a:cubicBezTo>
                <a:lnTo>
                  <a:pt x="1727" y="11718"/>
                </a:lnTo>
                <a:cubicBezTo>
                  <a:pt x="1203" y="11106"/>
                  <a:pt x="783" y="10462"/>
                  <a:pt x="472" y="9782"/>
                </a:cubicBezTo>
                <a:cubicBezTo>
                  <a:pt x="156" y="9110"/>
                  <a:pt x="0" y="8398"/>
                  <a:pt x="0" y="7647"/>
                </a:cubicBezTo>
                <a:cubicBezTo>
                  <a:pt x="0" y="6594"/>
                  <a:pt x="279" y="5601"/>
                  <a:pt x="843" y="4669"/>
                </a:cubicBezTo>
                <a:cubicBezTo>
                  <a:pt x="1403" y="3737"/>
                  <a:pt x="2179" y="2921"/>
                  <a:pt x="3164" y="2227"/>
                </a:cubicBezTo>
                <a:cubicBezTo>
                  <a:pt x="4143" y="1538"/>
                  <a:pt x="5296" y="990"/>
                  <a:pt x="6615" y="595"/>
                </a:cubicBezTo>
                <a:cubicBezTo>
                  <a:pt x="7936" y="197"/>
                  <a:pt x="9344" y="0"/>
                  <a:pt x="10819" y="0"/>
                </a:cubicBezTo>
                <a:cubicBezTo>
                  <a:pt x="12315" y="0"/>
                  <a:pt x="13719" y="197"/>
                  <a:pt x="15023" y="595"/>
                </a:cubicBezTo>
                <a:cubicBezTo>
                  <a:pt x="16335" y="993"/>
                  <a:pt x="17475" y="1538"/>
                  <a:pt x="18451" y="2227"/>
                </a:cubicBezTo>
                <a:cubicBezTo>
                  <a:pt x="19427" y="2921"/>
                  <a:pt x="20200" y="3737"/>
                  <a:pt x="20756" y="4669"/>
                </a:cubicBezTo>
                <a:cubicBezTo>
                  <a:pt x="21320" y="5603"/>
                  <a:pt x="21599" y="6594"/>
                  <a:pt x="21599" y="7647"/>
                </a:cubicBezTo>
                <a:moveTo>
                  <a:pt x="10819" y="11408"/>
                </a:moveTo>
                <a:cubicBezTo>
                  <a:pt x="11547" y="11408"/>
                  <a:pt x="12240" y="11309"/>
                  <a:pt x="12900" y="11114"/>
                </a:cubicBezTo>
                <a:cubicBezTo>
                  <a:pt x="13556" y="10922"/>
                  <a:pt x="14127" y="10651"/>
                  <a:pt x="14612" y="10310"/>
                </a:cubicBezTo>
                <a:cubicBezTo>
                  <a:pt x="15096" y="9968"/>
                  <a:pt x="15476" y="9564"/>
                  <a:pt x="15748" y="9107"/>
                </a:cubicBezTo>
                <a:cubicBezTo>
                  <a:pt x="16028" y="8650"/>
                  <a:pt x="16164" y="8158"/>
                  <a:pt x="16164" y="7645"/>
                </a:cubicBezTo>
                <a:cubicBezTo>
                  <a:pt x="16164" y="7131"/>
                  <a:pt x="16028" y="6642"/>
                  <a:pt x="15748" y="6176"/>
                </a:cubicBezTo>
                <a:cubicBezTo>
                  <a:pt x="15476" y="5713"/>
                  <a:pt x="15096" y="5304"/>
                  <a:pt x="14612" y="4951"/>
                </a:cubicBezTo>
                <a:cubicBezTo>
                  <a:pt x="14128" y="4604"/>
                  <a:pt x="13564" y="4327"/>
                  <a:pt x="12908" y="4135"/>
                </a:cubicBezTo>
                <a:cubicBezTo>
                  <a:pt x="12256" y="3943"/>
                  <a:pt x="11564" y="3842"/>
                  <a:pt x="10820" y="3842"/>
                </a:cubicBezTo>
                <a:cubicBezTo>
                  <a:pt x="10068" y="3842"/>
                  <a:pt x="9376" y="3940"/>
                  <a:pt x="8736" y="4135"/>
                </a:cubicBezTo>
                <a:cubicBezTo>
                  <a:pt x="8092" y="4327"/>
                  <a:pt x="7528" y="4604"/>
                  <a:pt x="7032" y="4951"/>
                </a:cubicBezTo>
                <a:cubicBezTo>
                  <a:pt x="6532" y="5304"/>
                  <a:pt x="6148" y="5713"/>
                  <a:pt x="5872" y="6171"/>
                </a:cubicBezTo>
                <a:cubicBezTo>
                  <a:pt x="5596" y="6628"/>
                  <a:pt x="5460" y="7119"/>
                  <a:pt x="5460" y="7642"/>
                </a:cubicBezTo>
                <a:cubicBezTo>
                  <a:pt x="5460" y="8155"/>
                  <a:pt x="5596" y="8644"/>
                  <a:pt x="5872" y="9104"/>
                </a:cubicBezTo>
                <a:cubicBezTo>
                  <a:pt x="6148" y="9561"/>
                  <a:pt x="6532" y="9965"/>
                  <a:pt x="7032" y="10307"/>
                </a:cubicBezTo>
                <a:cubicBezTo>
                  <a:pt x="7528" y="10648"/>
                  <a:pt x="8092" y="10919"/>
                  <a:pt x="8736" y="11111"/>
                </a:cubicBezTo>
                <a:cubicBezTo>
                  <a:pt x="9376" y="11309"/>
                  <a:pt x="10068" y="11408"/>
                  <a:pt x="10819" y="11408"/>
                </a:cubicBezTo>
              </a:path>
            </a:pathLst>
          </a:custGeom>
          <a:solidFill>
            <a:srgbClr val="FFFFFE"/>
          </a:solidFill>
          <a:ln>
            <a:noFill/>
          </a:ln>
          <a:effectLst/>
          <a:extLst/>
        </p:spPr>
        <p:txBody>
          <a:bodyPr lIns="14817" tIns="14817" rIns="14817" bIns="14817" anchor="ctr"/>
          <a:lstStyle/>
          <a:p>
            <a:pPr defTabSz="133209" fontAlgn="auto">
              <a:spcBef>
                <a:spcPts val="0"/>
              </a:spcBef>
              <a:spcAft>
                <a:spcPts val="0"/>
              </a:spcAft>
              <a:defRPr/>
            </a:pPr>
            <a:endParaRPr lang="es-ES" sz="800">
              <a:solidFill>
                <a:srgbClr val="44CEB9"/>
              </a:solidFill>
              <a:effectLst>
                <a:outerShdw blurRad="38100" dist="38100" dir="2700000" algn="tl">
                  <a:srgbClr val="000000"/>
                </a:outerShdw>
              </a:effectLst>
              <a:latin typeface="Gill Sans" charset="0"/>
              <a:cs typeface="Gill Sans" charset="0"/>
              <a:sym typeface="Gill Sans" charset="0"/>
            </a:endParaRPr>
          </a:p>
        </p:txBody>
      </p:sp>
      <p:grpSp>
        <p:nvGrpSpPr>
          <p:cNvPr id="58371" name="Group 26"/>
          <p:cNvGrpSpPr>
            <a:grpSpLocks/>
          </p:cNvGrpSpPr>
          <p:nvPr/>
        </p:nvGrpSpPr>
        <p:grpSpPr bwMode="auto">
          <a:xfrm>
            <a:off x="1193800" y="4227513"/>
            <a:ext cx="1600200" cy="755650"/>
            <a:chOff x="838200" y="2992185"/>
            <a:chExt cx="1600200" cy="755461"/>
          </a:xfrm>
        </p:grpSpPr>
        <p:sp>
          <p:nvSpPr>
            <p:cNvPr id="58382" name="TextBox 27"/>
            <p:cNvSpPr txBox="1">
              <a:spLocks noChangeArrowheads="1"/>
            </p:cNvSpPr>
            <p:nvPr/>
          </p:nvSpPr>
          <p:spPr bwMode="auto">
            <a:xfrm>
              <a:off x="838200" y="2992185"/>
              <a:ext cx="160020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r>
                <a:rPr lang="en-US" altLang="en-US" sz="1200" b="1">
                  <a:solidFill>
                    <a:srgbClr val="FFFFFE"/>
                  </a:solidFill>
                  <a:ea typeface="Calibri" pitchFamily="34" charset="0"/>
                  <a:cs typeface="Calibri" pitchFamily="34" charset="0"/>
                </a:rPr>
                <a:t>Location</a:t>
              </a:r>
            </a:p>
          </p:txBody>
        </p:sp>
        <p:sp>
          <p:nvSpPr>
            <p:cNvPr id="58383" name="TextBox 28"/>
            <p:cNvSpPr txBox="1">
              <a:spLocks noChangeArrowheads="1"/>
            </p:cNvSpPr>
            <p:nvPr/>
          </p:nvSpPr>
          <p:spPr bwMode="auto">
            <a:xfrm>
              <a:off x="838200" y="3228853"/>
              <a:ext cx="1600200" cy="5187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a:lnSpc>
                  <a:spcPct val="120000"/>
                </a:lnSpc>
              </a:pPr>
              <a:r>
                <a:rPr lang="en-US" altLang="en-US" sz="1000" dirty="0" smtClean="0">
                  <a:solidFill>
                    <a:srgbClr val="FFFFFE"/>
                  </a:solidFill>
                  <a:ea typeface="Calibri" pitchFamily="34" charset="0"/>
                  <a:cs typeface="Calibri" pitchFamily="34" charset="0"/>
                </a:rPr>
                <a:t>&lt;</a:t>
              </a:r>
              <a:r>
                <a:rPr lang="en-US" altLang="en-US" sz="1000" dirty="0" err="1" smtClean="0">
                  <a:solidFill>
                    <a:srgbClr val="FFFFFE"/>
                  </a:solidFill>
                  <a:ea typeface="Calibri" pitchFamily="34" charset="0"/>
                  <a:cs typeface="Calibri" pitchFamily="34" charset="0"/>
                </a:rPr>
                <a:t>Barwon</a:t>
              </a:r>
              <a:r>
                <a:rPr lang="en-US" altLang="en-US" sz="1000" dirty="0" smtClean="0">
                  <a:solidFill>
                    <a:srgbClr val="FFFFFE"/>
                  </a:solidFill>
                  <a:ea typeface="Calibri" pitchFamily="34" charset="0"/>
                  <a:cs typeface="Calibri" pitchFamily="34" charset="0"/>
                </a:rPr>
                <a:t> Network of </a:t>
              </a:r>
              <a:r>
                <a:rPr lang="en-US" altLang="en-US" sz="1000" dirty="0" err="1" smtClean="0">
                  <a:solidFill>
                    <a:srgbClr val="FFFFFE"/>
                  </a:solidFill>
                  <a:ea typeface="Calibri" pitchFamily="34" charset="0"/>
                  <a:cs typeface="Calibri" pitchFamily="34" charset="0"/>
                </a:rPr>
                <a:t>Neighbourhood</a:t>
              </a:r>
              <a:r>
                <a:rPr lang="en-US" altLang="en-US" sz="1000" dirty="0" smtClean="0">
                  <a:solidFill>
                    <a:srgbClr val="FFFFFE"/>
                  </a:solidFill>
                  <a:ea typeface="Calibri" pitchFamily="34" charset="0"/>
                  <a:cs typeface="Calibri" pitchFamily="34" charset="0"/>
                </a:rPr>
                <a:t> </a:t>
              </a:r>
              <a:r>
                <a:rPr lang="en-US" altLang="en-US" sz="1000" dirty="0" err="1" smtClean="0">
                  <a:solidFill>
                    <a:srgbClr val="FFFFFE"/>
                  </a:solidFill>
                  <a:ea typeface="Calibri" pitchFamily="34" charset="0"/>
                  <a:cs typeface="Calibri" pitchFamily="34" charset="0"/>
                </a:rPr>
                <a:t>Centres</a:t>
              </a:r>
              <a:endParaRPr lang="en-US" altLang="en-US" sz="1000" dirty="0" smtClean="0">
                <a:solidFill>
                  <a:srgbClr val="FFFFFE"/>
                </a:solidFill>
                <a:ea typeface="Calibri" pitchFamily="34" charset="0"/>
                <a:cs typeface="Calibri" pitchFamily="34" charset="0"/>
              </a:endParaRPr>
            </a:p>
            <a:p>
              <a:pPr>
                <a:lnSpc>
                  <a:spcPct val="120000"/>
                </a:lnSpc>
              </a:pPr>
              <a:r>
                <a:rPr lang="en-US" altLang="en-US" sz="1000" dirty="0" smtClean="0">
                  <a:solidFill>
                    <a:srgbClr val="FFFFFE"/>
                  </a:solidFill>
                  <a:latin typeface="Open Sans Light"/>
                  <a:ea typeface="Open Sans Light"/>
                  <a:cs typeface="Calibri" pitchFamily="34" charset="0"/>
                </a:rPr>
                <a:t>45 </a:t>
              </a:r>
              <a:r>
                <a:rPr lang="en-US" altLang="en-US" sz="1000" dirty="0" err="1" smtClean="0">
                  <a:solidFill>
                    <a:srgbClr val="FFFFFE"/>
                  </a:solidFill>
                  <a:latin typeface="Open Sans Light"/>
                  <a:ea typeface="Open Sans Light"/>
                  <a:cs typeface="Calibri" pitchFamily="34" charset="0"/>
                </a:rPr>
                <a:t>Heyers</a:t>
              </a:r>
              <a:r>
                <a:rPr lang="en-US" altLang="en-US" sz="1000" dirty="0" smtClean="0">
                  <a:solidFill>
                    <a:srgbClr val="FFFFFE"/>
                  </a:solidFill>
                  <a:latin typeface="Open Sans Light"/>
                  <a:ea typeface="Open Sans Light"/>
                  <a:cs typeface="Calibri" pitchFamily="34" charset="0"/>
                </a:rPr>
                <a:t> Road </a:t>
              </a:r>
              <a:r>
                <a:rPr lang="en-US" altLang="en-US" sz="1000" dirty="0" err="1" smtClean="0">
                  <a:solidFill>
                    <a:srgbClr val="FFFFFE"/>
                  </a:solidFill>
                  <a:latin typeface="Open Sans Light"/>
                  <a:ea typeface="Open Sans Light"/>
                  <a:cs typeface="Calibri" pitchFamily="34" charset="0"/>
                </a:rPr>
                <a:t>Grovedale</a:t>
              </a:r>
              <a:endParaRPr lang="en-US" altLang="en-US" sz="1000" dirty="0">
                <a:solidFill>
                  <a:srgbClr val="FFFFFE"/>
                </a:solidFill>
                <a:latin typeface="Open Sans Light"/>
                <a:ea typeface="Open Sans Light"/>
                <a:cs typeface="Open Sans Light"/>
              </a:endParaRPr>
            </a:p>
          </p:txBody>
        </p:sp>
      </p:grpSp>
      <p:grpSp>
        <p:nvGrpSpPr>
          <p:cNvPr id="58372" name="Group 34"/>
          <p:cNvGrpSpPr>
            <a:grpSpLocks/>
          </p:cNvGrpSpPr>
          <p:nvPr/>
        </p:nvGrpSpPr>
        <p:grpSpPr bwMode="auto">
          <a:xfrm>
            <a:off x="3794125" y="4232275"/>
            <a:ext cx="1168400" cy="755650"/>
            <a:chOff x="838200" y="2992185"/>
            <a:chExt cx="1600200" cy="755461"/>
          </a:xfrm>
        </p:grpSpPr>
        <p:sp>
          <p:nvSpPr>
            <p:cNvPr id="58380" name="TextBox 35"/>
            <p:cNvSpPr txBox="1">
              <a:spLocks noChangeArrowheads="1"/>
            </p:cNvSpPr>
            <p:nvPr/>
          </p:nvSpPr>
          <p:spPr bwMode="auto">
            <a:xfrm>
              <a:off x="838200" y="2992185"/>
              <a:ext cx="160020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r>
                <a:rPr lang="en-US" altLang="en-US" sz="1200" b="1">
                  <a:solidFill>
                    <a:srgbClr val="FFFFFE"/>
                  </a:solidFill>
                  <a:ea typeface="Calibri" pitchFamily="34" charset="0"/>
                  <a:cs typeface="Calibri" pitchFamily="34" charset="0"/>
                </a:rPr>
                <a:t>Phone</a:t>
              </a:r>
            </a:p>
          </p:txBody>
        </p:sp>
        <p:sp>
          <p:nvSpPr>
            <p:cNvPr id="58381" name="TextBox 36"/>
            <p:cNvSpPr txBox="1">
              <a:spLocks noChangeArrowheads="1"/>
            </p:cNvSpPr>
            <p:nvPr/>
          </p:nvSpPr>
          <p:spPr bwMode="auto">
            <a:xfrm>
              <a:off x="838200" y="3228853"/>
              <a:ext cx="1600200" cy="5187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a:lnSpc>
                  <a:spcPct val="120000"/>
                </a:lnSpc>
              </a:pPr>
              <a:r>
                <a:rPr lang="en-US" altLang="en-US" sz="1000" dirty="0" smtClean="0">
                  <a:solidFill>
                    <a:srgbClr val="FFFFFE"/>
                  </a:solidFill>
                  <a:ea typeface="Calibri" pitchFamily="34" charset="0"/>
                  <a:cs typeface="Calibri" pitchFamily="34" charset="0"/>
                </a:rPr>
                <a:t>5241 4810</a:t>
              </a:r>
              <a:endParaRPr lang="en-US" altLang="en-US" sz="1000" dirty="0">
                <a:solidFill>
                  <a:srgbClr val="FFFFFE"/>
                </a:solidFill>
                <a:latin typeface="Open Sans Light"/>
                <a:ea typeface="Open Sans Light"/>
                <a:cs typeface="Open Sans Light"/>
              </a:endParaRPr>
            </a:p>
          </p:txBody>
        </p:sp>
      </p:grpSp>
      <p:sp>
        <p:nvSpPr>
          <p:cNvPr id="58373" name="Freeform 215"/>
          <p:cNvSpPr>
            <a:spLocks noChangeArrowheads="1"/>
          </p:cNvSpPr>
          <p:nvPr/>
        </p:nvSpPr>
        <p:spPr bwMode="auto">
          <a:xfrm>
            <a:off x="3424238" y="4313238"/>
            <a:ext cx="258762" cy="485775"/>
          </a:xfrm>
          <a:custGeom>
            <a:avLst/>
            <a:gdLst>
              <a:gd name="T0" fmla="*/ 233787 w 646"/>
              <a:gd name="T1" fmla="*/ 0 h 1210"/>
              <a:gd name="T2" fmla="*/ 24862 w 646"/>
              <a:gd name="T3" fmla="*/ 0 h 1210"/>
              <a:gd name="T4" fmla="*/ 0 w 646"/>
              <a:gd name="T5" fmla="*/ 25316 h 1210"/>
              <a:gd name="T6" fmla="*/ 0 w 646"/>
              <a:gd name="T7" fmla="*/ 460504 h 1210"/>
              <a:gd name="T8" fmla="*/ 24862 w 646"/>
              <a:gd name="T9" fmla="*/ 485820 h 1210"/>
              <a:gd name="T10" fmla="*/ 233787 w 646"/>
              <a:gd name="T11" fmla="*/ 485820 h 1210"/>
              <a:gd name="T12" fmla="*/ 258649 w 646"/>
              <a:gd name="T13" fmla="*/ 460504 h 1210"/>
              <a:gd name="T14" fmla="*/ 258649 w 646"/>
              <a:gd name="T15" fmla="*/ 25316 h 1210"/>
              <a:gd name="T16" fmla="*/ 233787 w 646"/>
              <a:gd name="T17" fmla="*/ 0 h 1210"/>
              <a:gd name="T18" fmla="*/ 91830 w 646"/>
              <a:gd name="T19" fmla="*/ 37773 h 1210"/>
              <a:gd name="T20" fmla="*/ 166819 w 646"/>
              <a:gd name="T21" fmla="*/ 37773 h 1210"/>
              <a:gd name="T22" fmla="*/ 166819 w 646"/>
              <a:gd name="T23" fmla="*/ 41791 h 1210"/>
              <a:gd name="T24" fmla="*/ 91830 w 646"/>
              <a:gd name="T25" fmla="*/ 41791 h 1210"/>
              <a:gd name="T26" fmla="*/ 91830 w 646"/>
              <a:gd name="T27" fmla="*/ 37773 h 1210"/>
              <a:gd name="T28" fmla="*/ 129124 w 646"/>
              <a:gd name="T29" fmla="*/ 460504 h 1210"/>
              <a:gd name="T30" fmla="*/ 116693 w 646"/>
              <a:gd name="T31" fmla="*/ 443627 h 1210"/>
              <a:gd name="T32" fmla="*/ 129124 w 646"/>
              <a:gd name="T33" fmla="*/ 431170 h 1210"/>
              <a:gd name="T34" fmla="*/ 145966 w 646"/>
              <a:gd name="T35" fmla="*/ 443627 h 1210"/>
              <a:gd name="T36" fmla="*/ 129124 w 646"/>
              <a:gd name="T37" fmla="*/ 460504 h 1210"/>
              <a:gd name="T38" fmla="*/ 242208 w 646"/>
              <a:gd name="T39" fmla="*/ 406257 h 1210"/>
              <a:gd name="T40" fmla="*/ 16441 w 646"/>
              <a:gd name="T41" fmla="*/ 406257 h 1210"/>
              <a:gd name="T42" fmla="*/ 16441 w 646"/>
              <a:gd name="T43" fmla="*/ 71125 h 1210"/>
              <a:gd name="T44" fmla="*/ 242208 w 646"/>
              <a:gd name="T45" fmla="*/ 71125 h 1210"/>
              <a:gd name="T46" fmla="*/ 242208 w 646"/>
              <a:gd name="T47" fmla="*/ 406257 h 1210"/>
              <a:gd name="T48" fmla="*/ 242208 w 646"/>
              <a:gd name="T49" fmla="*/ 406257 h 1210"/>
              <a:gd name="T50" fmla="*/ 242208 w 646"/>
              <a:gd name="T51" fmla="*/ 406257 h 121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46" h="1210">
                <a:moveTo>
                  <a:pt x="583" y="0"/>
                </a:moveTo>
                <a:cubicBezTo>
                  <a:pt x="62" y="0"/>
                  <a:pt x="62" y="0"/>
                  <a:pt x="62" y="0"/>
                </a:cubicBezTo>
                <a:cubicBezTo>
                  <a:pt x="31" y="0"/>
                  <a:pt x="0" y="31"/>
                  <a:pt x="0" y="63"/>
                </a:cubicBezTo>
                <a:cubicBezTo>
                  <a:pt x="0" y="1146"/>
                  <a:pt x="0" y="1146"/>
                  <a:pt x="0" y="1146"/>
                </a:cubicBezTo>
                <a:cubicBezTo>
                  <a:pt x="0" y="1177"/>
                  <a:pt x="31" y="1209"/>
                  <a:pt x="62" y="1209"/>
                </a:cubicBezTo>
                <a:cubicBezTo>
                  <a:pt x="583" y="1209"/>
                  <a:pt x="583" y="1209"/>
                  <a:pt x="583" y="1209"/>
                </a:cubicBezTo>
                <a:cubicBezTo>
                  <a:pt x="614" y="1209"/>
                  <a:pt x="645" y="1177"/>
                  <a:pt x="645" y="1146"/>
                </a:cubicBezTo>
                <a:cubicBezTo>
                  <a:pt x="645" y="63"/>
                  <a:pt x="645" y="63"/>
                  <a:pt x="645" y="63"/>
                </a:cubicBezTo>
                <a:cubicBezTo>
                  <a:pt x="645" y="31"/>
                  <a:pt x="614" y="0"/>
                  <a:pt x="583" y="0"/>
                </a:cubicBezTo>
                <a:close/>
                <a:moveTo>
                  <a:pt x="229" y="94"/>
                </a:moveTo>
                <a:cubicBezTo>
                  <a:pt x="416" y="94"/>
                  <a:pt x="416" y="94"/>
                  <a:pt x="416" y="94"/>
                </a:cubicBezTo>
                <a:cubicBezTo>
                  <a:pt x="416" y="104"/>
                  <a:pt x="416" y="104"/>
                  <a:pt x="416" y="104"/>
                </a:cubicBezTo>
                <a:cubicBezTo>
                  <a:pt x="229" y="104"/>
                  <a:pt x="229" y="104"/>
                  <a:pt x="229" y="104"/>
                </a:cubicBezTo>
                <a:lnTo>
                  <a:pt x="229" y="94"/>
                </a:lnTo>
                <a:close/>
                <a:moveTo>
                  <a:pt x="322" y="1146"/>
                </a:moveTo>
                <a:cubicBezTo>
                  <a:pt x="302" y="1146"/>
                  <a:pt x="291" y="1125"/>
                  <a:pt x="291" y="1104"/>
                </a:cubicBezTo>
                <a:cubicBezTo>
                  <a:pt x="291" y="1084"/>
                  <a:pt x="302" y="1073"/>
                  <a:pt x="322" y="1073"/>
                </a:cubicBezTo>
                <a:cubicBezTo>
                  <a:pt x="343" y="1073"/>
                  <a:pt x="364" y="1084"/>
                  <a:pt x="364" y="1104"/>
                </a:cubicBezTo>
                <a:cubicBezTo>
                  <a:pt x="364" y="1125"/>
                  <a:pt x="343" y="1146"/>
                  <a:pt x="322" y="1146"/>
                </a:cubicBezTo>
                <a:close/>
                <a:moveTo>
                  <a:pt x="604" y="1011"/>
                </a:moveTo>
                <a:cubicBezTo>
                  <a:pt x="41" y="1011"/>
                  <a:pt x="41" y="1011"/>
                  <a:pt x="41" y="1011"/>
                </a:cubicBezTo>
                <a:cubicBezTo>
                  <a:pt x="41" y="177"/>
                  <a:pt x="41" y="177"/>
                  <a:pt x="41" y="177"/>
                </a:cubicBezTo>
                <a:cubicBezTo>
                  <a:pt x="604" y="177"/>
                  <a:pt x="604" y="177"/>
                  <a:pt x="604" y="177"/>
                </a:cubicBezTo>
                <a:lnTo>
                  <a:pt x="604" y="1011"/>
                </a:lnTo>
                <a:close/>
                <a:moveTo>
                  <a:pt x="604" y="1011"/>
                </a:moveTo>
                <a:lnTo>
                  <a:pt x="604" y="1011"/>
                </a:lnTo>
                <a:close/>
              </a:path>
            </a:pathLst>
          </a:custGeom>
          <a:solidFill>
            <a:srgbClr val="FFFFFE"/>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lIns="35561" tIns="17781" rIns="35561" bIns="17781" anchor="ctr"/>
          <a:lstStyle/>
          <a:p>
            <a:endParaRPr lang="en-AU"/>
          </a:p>
        </p:txBody>
      </p:sp>
      <p:sp>
        <p:nvSpPr>
          <p:cNvPr id="40" name="AutoShape 81"/>
          <p:cNvSpPr>
            <a:spLocks/>
          </p:cNvSpPr>
          <p:nvPr/>
        </p:nvSpPr>
        <p:spPr bwMode="auto">
          <a:xfrm>
            <a:off x="5621338" y="4332288"/>
            <a:ext cx="428625" cy="314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82" y="15633"/>
                </a:moveTo>
                <a:cubicBezTo>
                  <a:pt x="11211" y="15633"/>
                  <a:pt x="11622" y="15565"/>
                  <a:pt x="12011" y="15416"/>
                </a:cubicBezTo>
                <a:cubicBezTo>
                  <a:pt x="12403" y="15272"/>
                  <a:pt x="12778" y="15084"/>
                  <a:pt x="13138" y="14855"/>
                </a:cubicBezTo>
                <a:cubicBezTo>
                  <a:pt x="13498" y="14626"/>
                  <a:pt x="13845" y="14361"/>
                  <a:pt x="14181" y="14073"/>
                </a:cubicBezTo>
                <a:cubicBezTo>
                  <a:pt x="14516" y="13774"/>
                  <a:pt x="14844" y="13471"/>
                  <a:pt x="15168" y="13160"/>
                </a:cubicBezTo>
                <a:cubicBezTo>
                  <a:pt x="16142" y="12226"/>
                  <a:pt x="17126" y="11306"/>
                  <a:pt x="18120" y="10410"/>
                </a:cubicBezTo>
                <a:cubicBezTo>
                  <a:pt x="19112" y="9515"/>
                  <a:pt x="20113" y="8616"/>
                  <a:pt x="21120" y="7714"/>
                </a:cubicBezTo>
                <a:cubicBezTo>
                  <a:pt x="21198" y="7640"/>
                  <a:pt x="21279" y="7570"/>
                  <a:pt x="21360" y="7496"/>
                </a:cubicBezTo>
                <a:cubicBezTo>
                  <a:pt x="21443" y="7429"/>
                  <a:pt x="21524" y="7347"/>
                  <a:pt x="21599" y="7250"/>
                </a:cubicBezTo>
                <a:lnTo>
                  <a:pt x="21599" y="19981"/>
                </a:lnTo>
                <a:cubicBezTo>
                  <a:pt x="21599" y="20416"/>
                  <a:pt x="21470" y="20800"/>
                  <a:pt x="21208" y="21118"/>
                </a:cubicBezTo>
                <a:cubicBezTo>
                  <a:pt x="20946" y="21438"/>
                  <a:pt x="20632" y="21599"/>
                  <a:pt x="20265" y="21599"/>
                </a:cubicBezTo>
                <a:lnTo>
                  <a:pt x="1346" y="21599"/>
                </a:lnTo>
                <a:cubicBezTo>
                  <a:pt x="979" y="21599"/>
                  <a:pt x="663" y="21438"/>
                  <a:pt x="396" y="21118"/>
                </a:cubicBezTo>
                <a:cubicBezTo>
                  <a:pt x="132" y="20803"/>
                  <a:pt x="0" y="20419"/>
                  <a:pt x="0" y="19981"/>
                </a:cubicBezTo>
                <a:lnTo>
                  <a:pt x="0" y="7250"/>
                </a:lnTo>
                <a:cubicBezTo>
                  <a:pt x="75" y="7347"/>
                  <a:pt x="156" y="7429"/>
                  <a:pt x="239" y="7496"/>
                </a:cubicBezTo>
                <a:cubicBezTo>
                  <a:pt x="320" y="7570"/>
                  <a:pt x="401" y="7640"/>
                  <a:pt x="479" y="7714"/>
                </a:cubicBezTo>
                <a:cubicBezTo>
                  <a:pt x="1488" y="8616"/>
                  <a:pt x="2487" y="9514"/>
                  <a:pt x="3481" y="10410"/>
                </a:cubicBezTo>
                <a:cubicBezTo>
                  <a:pt x="4473" y="11306"/>
                  <a:pt x="5457" y="12223"/>
                  <a:pt x="6434" y="13160"/>
                </a:cubicBezTo>
                <a:cubicBezTo>
                  <a:pt x="6738" y="13454"/>
                  <a:pt x="7058" y="13744"/>
                  <a:pt x="7394" y="14038"/>
                </a:cubicBezTo>
                <a:cubicBezTo>
                  <a:pt x="7729" y="14338"/>
                  <a:pt x="8079" y="14599"/>
                  <a:pt x="8437" y="14840"/>
                </a:cubicBezTo>
                <a:cubicBezTo>
                  <a:pt x="8797" y="15075"/>
                  <a:pt x="9174" y="15269"/>
                  <a:pt x="9568" y="15413"/>
                </a:cubicBezTo>
                <a:cubicBezTo>
                  <a:pt x="9965" y="15563"/>
                  <a:pt x="10371" y="15633"/>
                  <a:pt x="10782" y="15633"/>
                </a:cubicBezTo>
                <a:moveTo>
                  <a:pt x="10782" y="12413"/>
                </a:moveTo>
                <a:cubicBezTo>
                  <a:pt x="10540" y="12413"/>
                  <a:pt x="10278" y="12334"/>
                  <a:pt x="9996" y="12167"/>
                </a:cubicBezTo>
                <a:cubicBezTo>
                  <a:pt x="9715" y="12005"/>
                  <a:pt x="9441" y="11806"/>
                  <a:pt x="9171" y="11576"/>
                </a:cubicBezTo>
                <a:cubicBezTo>
                  <a:pt x="8900" y="11347"/>
                  <a:pt x="8638" y="11106"/>
                  <a:pt x="8380" y="10854"/>
                </a:cubicBezTo>
                <a:cubicBezTo>
                  <a:pt x="8121" y="10601"/>
                  <a:pt x="7896" y="10390"/>
                  <a:pt x="7700" y="10222"/>
                </a:cubicBezTo>
                <a:cubicBezTo>
                  <a:pt x="6752" y="9356"/>
                  <a:pt x="5819" y="8507"/>
                  <a:pt x="4891" y="7664"/>
                </a:cubicBezTo>
                <a:cubicBezTo>
                  <a:pt x="3966" y="6815"/>
                  <a:pt x="3023" y="5960"/>
                  <a:pt x="2061" y="5087"/>
                </a:cubicBezTo>
                <a:cubicBezTo>
                  <a:pt x="1882" y="4920"/>
                  <a:pt x="1672" y="4691"/>
                  <a:pt x="1434" y="4406"/>
                </a:cubicBezTo>
                <a:cubicBezTo>
                  <a:pt x="1194" y="4118"/>
                  <a:pt x="974" y="3804"/>
                  <a:pt x="766" y="3460"/>
                </a:cubicBezTo>
                <a:cubicBezTo>
                  <a:pt x="560" y="3110"/>
                  <a:pt x="384" y="2761"/>
                  <a:pt x="239" y="2405"/>
                </a:cubicBezTo>
                <a:cubicBezTo>
                  <a:pt x="95" y="2050"/>
                  <a:pt x="22" y="1724"/>
                  <a:pt x="22" y="1436"/>
                </a:cubicBezTo>
                <a:cubicBezTo>
                  <a:pt x="22" y="1051"/>
                  <a:pt x="164" y="713"/>
                  <a:pt x="443" y="425"/>
                </a:cubicBezTo>
                <a:cubicBezTo>
                  <a:pt x="727" y="143"/>
                  <a:pt x="1025" y="0"/>
                  <a:pt x="1346" y="0"/>
                </a:cubicBezTo>
                <a:lnTo>
                  <a:pt x="20265" y="0"/>
                </a:lnTo>
                <a:cubicBezTo>
                  <a:pt x="20583" y="0"/>
                  <a:pt x="20882" y="143"/>
                  <a:pt x="21161" y="425"/>
                </a:cubicBezTo>
                <a:cubicBezTo>
                  <a:pt x="21438" y="713"/>
                  <a:pt x="21577" y="1051"/>
                  <a:pt x="21577" y="1436"/>
                </a:cubicBezTo>
                <a:cubicBezTo>
                  <a:pt x="21577" y="1724"/>
                  <a:pt x="21504" y="2050"/>
                  <a:pt x="21360" y="2405"/>
                </a:cubicBezTo>
                <a:cubicBezTo>
                  <a:pt x="21215" y="2761"/>
                  <a:pt x="21039" y="3110"/>
                  <a:pt x="20833" y="3460"/>
                </a:cubicBezTo>
                <a:cubicBezTo>
                  <a:pt x="20627" y="3804"/>
                  <a:pt x="20402" y="4121"/>
                  <a:pt x="20165" y="4406"/>
                </a:cubicBezTo>
                <a:cubicBezTo>
                  <a:pt x="19927" y="4691"/>
                  <a:pt x="19717" y="4923"/>
                  <a:pt x="19538" y="5087"/>
                </a:cubicBezTo>
                <a:cubicBezTo>
                  <a:pt x="18578" y="5948"/>
                  <a:pt x="17633" y="6803"/>
                  <a:pt x="16708" y="7652"/>
                </a:cubicBezTo>
                <a:cubicBezTo>
                  <a:pt x="15782" y="8501"/>
                  <a:pt x="14844" y="9356"/>
                  <a:pt x="13899" y="10222"/>
                </a:cubicBezTo>
                <a:cubicBezTo>
                  <a:pt x="13703" y="10390"/>
                  <a:pt x="13481" y="10601"/>
                  <a:pt x="13226" y="10854"/>
                </a:cubicBezTo>
                <a:cubicBezTo>
                  <a:pt x="12971" y="11106"/>
                  <a:pt x="12709" y="11347"/>
                  <a:pt x="12435" y="11576"/>
                </a:cubicBezTo>
                <a:cubicBezTo>
                  <a:pt x="12161" y="11806"/>
                  <a:pt x="11884" y="12005"/>
                  <a:pt x="11603" y="12167"/>
                </a:cubicBezTo>
                <a:cubicBezTo>
                  <a:pt x="11321" y="12334"/>
                  <a:pt x="11064" y="12413"/>
                  <a:pt x="10829" y="12413"/>
                </a:cubicBezTo>
                <a:lnTo>
                  <a:pt x="10804" y="12413"/>
                </a:lnTo>
                <a:lnTo>
                  <a:pt x="10782" y="12413"/>
                </a:lnTo>
                <a:close/>
              </a:path>
            </a:pathLst>
          </a:custGeom>
          <a:solidFill>
            <a:srgbClr val="FFFFFE"/>
          </a:solidFill>
          <a:ln>
            <a:noFill/>
          </a:ln>
          <a:effectLst/>
          <a:extLst/>
        </p:spPr>
        <p:txBody>
          <a:bodyPr lIns="14817" tIns="14817" rIns="14817" bIns="14817" anchor="ctr"/>
          <a:lstStyle/>
          <a:p>
            <a:pPr defTabSz="133209" fontAlgn="auto">
              <a:spcBef>
                <a:spcPts val="0"/>
              </a:spcBef>
              <a:spcAft>
                <a:spcPts val="0"/>
              </a:spcAft>
              <a:defRPr/>
            </a:pPr>
            <a:endParaRPr lang="es-ES" sz="800">
              <a:solidFill>
                <a:srgbClr val="44CEB9"/>
              </a:solidFill>
              <a:effectLst>
                <a:outerShdw blurRad="38100" dist="38100" dir="2700000" algn="tl">
                  <a:srgbClr val="000000"/>
                </a:outerShdw>
              </a:effectLst>
              <a:latin typeface="Gill Sans" charset="0"/>
              <a:cs typeface="Gill Sans" charset="0"/>
              <a:sym typeface="Gill Sans" charset="0"/>
            </a:endParaRPr>
          </a:p>
        </p:txBody>
      </p:sp>
      <p:grpSp>
        <p:nvGrpSpPr>
          <p:cNvPr id="58375" name="Group 40"/>
          <p:cNvGrpSpPr>
            <a:grpSpLocks/>
          </p:cNvGrpSpPr>
          <p:nvPr/>
        </p:nvGrpSpPr>
        <p:grpSpPr bwMode="auto">
          <a:xfrm>
            <a:off x="6138863" y="4248150"/>
            <a:ext cx="1600200" cy="755650"/>
            <a:chOff x="838200" y="2992185"/>
            <a:chExt cx="1600200" cy="755461"/>
          </a:xfrm>
        </p:grpSpPr>
        <p:sp>
          <p:nvSpPr>
            <p:cNvPr id="58378" name="TextBox 41"/>
            <p:cNvSpPr txBox="1">
              <a:spLocks noChangeArrowheads="1"/>
            </p:cNvSpPr>
            <p:nvPr/>
          </p:nvSpPr>
          <p:spPr bwMode="auto">
            <a:xfrm>
              <a:off x="838200" y="2992185"/>
              <a:ext cx="160020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r>
                <a:rPr lang="en-US" altLang="en-US" sz="1200" b="1">
                  <a:solidFill>
                    <a:srgbClr val="FFFFFE"/>
                  </a:solidFill>
                  <a:ea typeface="Calibri" pitchFamily="34" charset="0"/>
                  <a:cs typeface="Calibri" pitchFamily="34" charset="0"/>
                </a:rPr>
                <a:t>Email / Website</a:t>
              </a:r>
            </a:p>
          </p:txBody>
        </p:sp>
        <p:sp>
          <p:nvSpPr>
            <p:cNvPr id="58379" name="TextBox 42"/>
            <p:cNvSpPr txBox="1">
              <a:spLocks noChangeArrowheads="1"/>
            </p:cNvSpPr>
            <p:nvPr/>
          </p:nvSpPr>
          <p:spPr bwMode="auto">
            <a:xfrm>
              <a:off x="838200" y="3228853"/>
              <a:ext cx="1600200" cy="5187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700">
                  <a:solidFill>
                    <a:schemeClr val="tx1"/>
                  </a:solidFill>
                  <a:latin typeface="Calibri" pitchFamily="34" charset="0"/>
                </a:defRPr>
              </a:lvl1pPr>
              <a:lvl2pPr marL="742950" indent="-285750">
                <a:defRPr sz="1700">
                  <a:solidFill>
                    <a:schemeClr val="tx1"/>
                  </a:solidFill>
                  <a:latin typeface="Calibri" pitchFamily="34" charset="0"/>
                </a:defRPr>
              </a:lvl2pPr>
              <a:lvl3pPr marL="1143000" indent="-228600">
                <a:defRPr sz="1700">
                  <a:solidFill>
                    <a:schemeClr val="tx1"/>
                  </a:solidFill>
                  <a:latin typeface="Calibri" pitchFamily="34" charset="0"/>
                </a:defRPr>
              </a:lvl3pPr>
              <a:lvl4pPr marL="1600200" indent="-228600">
                <a:defRPr sz="1700">
                  <a:solidFill>
                    <a:schemeClr val="tx1"/>
                  </a:solidFill>
                  <a:latin typeface="Calibri" pitchFamily="34" charset="0"/>
                </a:defRPr>
              </a:lvl4pPr>
              <a:lvl5pPr marL="2057400" indent="-228600">
                <a:defRPr sz="1700">
                  <a:solidFill>
                    <a:schemeClr val="tx1"/>
                  </a:solidFill>
                  <a:latin typeface="Calibri" pitchFamily="34" charset="0"/>
                </a:defRPr>
              </a:lvl5pPr>
              <a:lvl6pPr marL="2514600" indent="-228600" defTabSz="422275" fontAlgn="base">
                <a:spcBef>
                  <a:spcPct val="0"/>
                </a:spcBef>
                <a:spcAft>
                  <a:spcPct val="0"/>
                </a:spcAft>
                <a:defRPr sz="1700">
                  <a:solidFill>
                    <a:schemeClr val="tx1"/>
                  </a:solidFill>
                  <a:latin typeface="Calibri" pitchFamily="34" charset="0"/>
                </a:defRPr>
              </a:lvl6pPr>
              <a:lvl7pPr marL="2971800" indent="-228600" defTabSz="422275" fontAlgn="base">
                <a:spcBef>
                  <a:spcPct val="0"/>
                </a:spcBef>
                <a:spcAft>
                  <a:spcPct val="0"/>
                </a:spcAft>
                <a:defRPr sz="1700">
                  <a:solidFill>
                    <a:schemeClr val="tx1"/>
                  </a:solidFill>
                  <a:latin typeface="Calibri" pitchFamily="34" charset="0"/>
                </a:defRPr>
              </a:lvl7pPr>
              <a:lvl8pPr marL="3429000" indent="-228600" defTabSz="422275" fontAlgn="base">
                <a:spcBef>
                  <a:spcPct val="0"/>
                </a:spcBef>
                <a:spcAft>
                  <a:spcPct val="0"/>
                </a:spcAft>
                <a:defRPr sz="1700">
                  <a:solidFill>
                    <a:schemeClr val="tx1"/>
                  </a:solidFill>
                  <a:latin typeface="Calibri" pitchFamily="34" charset="0"/>
                </a:defRPr>
              </a:lvl8pPr>
              <a:lvl9pPr marL="3886200" indent="-228600" defTabSz="422275" fontAlgn="base">
                <a:spcBef>
                  <a:spcPct val="0"/>
                </a:spcBef>
                <a:spcAft>
                  <a:spcPct val="0"/>
                </a:spcAft>
                <a:defRPr sz="1700">
                  <a:solidFill>
                    <a:schemeClr val="tx1"/>
                  </a:solidFill>
                  <a:latin typeface="Calibri" pitchFamily="34" charset="0"/>
                </a:defRPr>
              </a:lvl9pPr>
            </a:lstStyle>
            <a:p>
              <a:pPr>
                <a:lnSpc>
                  <a:spcPct val="120000"/>
                </a:lnSpc>
              </a:pPr>
              <a:r>
                <a:rPr lang="en-US" altLang="en-US" sz="1000" dirty="0" smtClean="0">
                  <a:solidFill>
                    <a:srgbClr val="FFFFFE"/>
                  </a:solidFill>
                  <a:ea typeface="Calibri" pitchFamily="34" charset="0"/>
                  <a:cs typeface="Calibri" pitchFamily="34" charset="0"/>
                </a:rPr>
                <a:t>barwonet@gmail.com</a:t>
              </a:r>
              <a:endParaRPr lang="en-US" altLang="en-US" sz="1000" dirty="0">
                <a:solidFill>
                  <a:srgbClr val="FFFFFE"/>
                </a:solidFill>
                <a:ea typeface="Calibri" pitchFamily="34" charset="0"/>
                <a:cs typeface="Calibri" pitchFamily="34" charset="0"/>
              </a:endParaRPr>
            </a:p>
            <a:p>
              <a:pPr>
                <a:lnSpc>
                  <a:spcPct val="120000"/>
                </a:lnSpc>
              </a:pPr>
              <a:r>
                <a:rPr lang="en-US" altLang="en-US" sz="1000" dirty="0" smtClean="0">
                  <a:solidFill>
                    <a:srgbClr val="FFFFFE"/>
                  </a:solidFill>
                  <a:ea typeface="Calibri" pitchFamily="34" charset="0"/>
                  <a:cs typeface="Calibri" pitchFamily="34" charset="0"/>
                </a:rPr>
                <a:t>www.bnnc.net.au</a:t>
              </a:r>
              <a:endParaRPr lang="en-US" altLang="en-US" sz="1000" dirty="0">
                <a:solidFill>
                  <a:srgbClr val="FFFFFE"/>
                </a:solidFill>
                <a:ea typeface="Calibri" pitchFamily="34" charset="0"/>
                <a:cs typeface="Calibri" pitchFamily="34" charset="0"/>
              </a:endParaRPr>
            </a:p>
          </p:txBody>
        </p:sp>
      </p:grpSp>
      <p:sp>
        <p:nvSpPr>
          <p:cNvPr id="58376" name="Title 3"/>
          <p:cNvSpPr>
            <a:spLocks noGrp="1"/>
          </p:cNvSpPr>
          <p:nvPr>
            <p:ph type="ctrTitle"/>
          </p:nvPr>
        </p:nvSpPr>
        <p:spPr>
          <a:xfrm>
            <a:off x="620713" y="1938338"/>
            <a:ext cx="7908925" cy="684212"/>
          </a:xfrm>
        </p:spPr>
        <p:txBody>
          <a:bodyPr/>
          <a:lstStyle/>
          <a:p>
            <a:r>
              <a:rPr lang="en-US" altLang="en-US" smtClean="0">
                <a:latin typeface="Calibri" pitchFamily="34" charset="0"/>
                <a:cs typeface="Calibri" pitchFamily="34" charset="0"/>
              </a:rPr>
              <a:t>Thank you for attending todays </a:t>
            </a:r>
            <a:br>
              <a:rPr lang="en-US" altLang="en-US" smtClean="0">
                <a:latin typeface="Calibri" pitchFamily="34" charset="0"/>
                <a:cs typeface="Calibri" pitchFamily="34" charset="0"/>
              </a:rPr>
            </a:br>
            <a:r>
              <a:rPr lang="en-US" altLang="en-US" smtClean="0">
                <a:latin typeface="Calibri" pitchFamily="34" charset="0"/>
                <a:cs typeface="Calibri" pitchFamily="34" charset="0"/>
              </a:rPr>
              <a:t>child safe standards presentation</a:t>
            </a:r>
          </a:p>
        </p:txBody>
      </p:sp>
      <p:sp>
        <p:nvSpPr>
          <p:cNvPr id="58377" name="Subtitle 1"/>
          <p:cNvSpPr>
            <a:spLocks noGrp="1"/>
          </p:cNvSpPr>
          <p:nvPr>
            <p:ph type="subTitle" idx="1"/>
          </p:nvPr>
        </p:nvSpPr>
        <p:spPr>
          <a:xfrm>
            <a:off x="608013" y="2744788"/>
            <a:ext cx="6400800" cy="641350"/>
          </a:xfrm>
        </p:spPr>
        <p:txBody>
          <a:bodyPr/>
          <a:lstStyle/>
          <a:p>
            <a:endParaRPr lang="en-AU" altLang="en-US" dirty="0" smtClean="0">
              <a:latin typeface="Calibri" pitchFamily="34" charset="0"/>
              <a:cs typeface="Calibri" pitchFamily="34" charset="0"/>
            </a:endParaRPr>
          </a:p>
        </p:txBody>
      </p:sp>
      <p:pic>
        <p:nvPicPr>
          <p:cNvPr id="16" name="Picture 15"/>
          <p:cNvPicPr/>
          <p:nvPr/>
        </p:nvPicPr>
        <p:blipFill>
          <a:blip r:embed="rId2">
            <a:extLst>
              <a:ext uri="{28A0092B-C50C-407E-A947-70E740481C1C}">
                <a14:useLocalDpi xmlns:a14="http://schemas.microsoft.com/office/drawing/2010/main" val="0"/>
              </a:ext>
            </a:extLst>
          </a:blip>
          <a:stretch>
            <a:fillRect/>
          </a:stretch>
        </p:blipFill>
        <p:spPr>
          <a:xfrm>
            <a:off x="6869113" y="1732165"/>
            <a:ext cx="1739900" cy="1554480"/>
          </a:xfrm>
          <a:prstGeom prst="rect">
            <a:avLst/>
          </a:prstGeom>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3"/>
          <p:cNvSpPr>
            <a:spLocks noGrp="1"/>
          </p:cNvSpPr>
          <p:nvPr>
            <p:ph type="title"/>
          </p:nvPr>
        </p:nvSpPr>
        <p:spPr>
          <a:xfrm>
            <a:off x="585788" y="206375"/>
            <a:ext cx="7889875" cy="738188"/>
          </a:xfrm>
        </p:spPr>
        <p:txBody>
          <a:bodyPr/>
          <a:lstStyle/>
          <a:p>
            <a:r>
              <a:rPr lang="en-US" altLang="en-US" smtClean="0">
                <a:latin typeface="Calibri" pitchFamily="34" charset="0"/>
                <a:cs typeface="Calibri" pitchFamily="34" charset="0"/>
              </a:rPr>
              <a:t>Betrayal of Trust Report</a:t>
            </a:r>
          </a:p>
        </p:txBody>
      </p:sp>
      <p:sp>
        <p:nvSpPr>
          <p:cNvPr id="30723" name="Text Placeholder 14"/>
          <p:cNvSpPr>
            <a:spLocks noGrp="1"/>
          </p:cNvSpPr>
          <p:nvPr>
            <p:ph type="body" sz="quarter" idx="10"/>
          </p:nvPr>
        </p:nvSpPr>
        <p:spPr>
          <a:xfrm>
            <a:off x="627063" y="1492250"/>
            <a:ext cx="5773737" cy="2960688"/>
          </a:xfrm>
        </p:spPr>
        <p:txBody>
          <a:bodyPr/>
          <a:lstStyle/>
          <a:p>
            <a:pPr>
              <a:spcAft>
                <a:spcPts val="1200"/>
              </a:spcAft>
            </a:pPr>
            <a:r>
              <a:rPr lang="en-AU" altLang="en-US" i="1" smtClean="0">
                <a:latin typeface="Calibri" pitchFamily="34" charset="0"/>
                <a:ea typeface="MS PGothic" pitchFamily="34" charset="-128"/>
                <a:cs typeface="Geneva"/>
              </a:rPr>
              <a:t>Betrayal of Trust </a:t>
            </a:r>
            <a:r>
              <a:rPr lang="en-AU" altLang="en-US" smtClean="0">
                <a:latin typeface="Calibri" pitchFamily="34" charset="0"/>
                <a:ea typeface="MS PGothic" pitchFamily="34" charset="-128"/>
                <a:cs typeface="Geneva"/>
              </a:rPr>
              <a:t>is a report on a Victorian Parliamentary inquiry</a:t>
            </a:r>
            <a:r>
              <a:rPr lang="en-AU" altLang="en-US" i="1" smtClean="0">
                <a:latin typeface="Calibri" pitchFamily="34" charset="0"/>
                <a:ea typeface="MS PGothic" pitchFamily="34" charset="-128"/>
                <a:cs typeface="Geneva"/>
              </a:rPr>
              <a:t> </a:t>
            </a:r>
            <a:r>
              <a:rPr lang="en-AU" altLang="en-US" smtClean="0">
                <a:latin typeface="Calibri" pitchFamily="34" charset="0"/>
                <a:ea typeface="MS PGothic" pitchFamily="34" charset="-128"/>
                <a:cs typeface="Geneva"/>
              </a:rPr>
              <a:t>into the handling of child abuse by religious and other non-government organisations. </a:t>
            </a:r>
          </a:p>
          <a:p>
            <a:pPr>
              <a:spcAft>
                <a:spcPts val="1200"/>
              </a:spcAft>
            </a:pPr>
            <a:r>
              <a:rPr lang="en-AU" altLang="en-US" smtClean="0">
                <a:latin typeface="Calibri" pitchFamily="34" charset="0"/>
                <a:ea typeface="MS PGothic" pitchFamily="34" charset="-128"/>
                <a:cs typeface="Geneva"/>
              </a:rPr>
              <a:t>The report found the majority of children are safe in organisations, but organisational responses to child safety varied. </a:t>
            </a:r>
          </a:p>
          <a:p>
            <a:pPr>
              <a:spcAft>
                <a:spcPts val="1200"/>
              </a:spcAft>
            </a:pPr>
            <a:r>
              <a:rPr lang="en-AU" altLang="en-US" smtClean="0">
                <a:latin typeface="Calibri" pitchFamily="34" charset="0"/>
                <a:ea typeface="MS PGothic" pitchFamily="34" charset="-128"/>
                <a:cs typeface="Geneva"/>
              </a:rPr>
              <a:t>The report made 15 recommendations that are being implemented in three phases.</a:t>
            </a:r>
            <a:endParaRPr lang="en-AU" altLang="en-US" smtClean="0">
              <a:latin typeface="Calibri" pitchFamily="34" charset="0"/>
              <a:ea typeface="MS PGothic" pitchFamily="34" charset="-128"/>
            </a:endParaRPr>
          </a:p>
        </p:txBody>
      </p:sp>
      <p:pic>
        <p:nvPicPr>
          <p:cNvPr id="4" name="Picture 3"/>
          <p:cNvPicPr>
            <a:picLocks noChangeAspect="1" noChangeArrowheads="1"/>
          </p:cNvPicPr>
          <p:nvPr/>
        </p:nvPicPr>
        <p:blipFill>
          <a:blip r:embed="rId2"/>
          <a:srcRect/>
          <a:stretch>
            <a:fillRect/>
          </a:stretch>
        </p:blipFill>
        <p:spPr bwMode="auto">
          <a:xfrm rot="257004">
            <a:off x="6770688" y="1644650"/>
            <a:ext cx="1693862" cy="2209800"/>
          </a:xfrm>
          <a:prstGeom prst="rect">
            <a:avLst/>
          </a:prstGeom>
          <a:noFill/>
          <a:ln>
            <a:noFill/>
          </a:ln>
          <a:effectLst>
            <a:outerShdw blurRad="53975" dist="88900" dir="2700000" algn="ctr" rotWithShape="0">
              <a:schemeClr val="tx2">
                <a:alpha val="14000"/>
              </a:scheme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3"/>
          <p:cNvSpPr>
            <a:spLocks noGrp="1"/>
          </p:cNvSpPr>
          <p:nvPr>
            <p:ph type="title"/>
          </p:nvPr>
        </p:nvSpPr>
        <p:spPr>
          <a:xfrm>
            <a:off x="585788" y="206375"/>
            <a:ext cx="7889875" cy="738188"/>
          </a:xfrm>
        </p:spPr>
        <p:txBody>
          <a:bodyPr/>
          <a:lstStyle/>
          <a:p>
            <a:pPr defTabSz="914400"/>
            <a:r>
              <a:rPr lang="en-AU" altLang="en-US" smtClean="0">
                <a:latin typeface="Calibri" pitchFamily="34" charset="0"/>
                <a:ea typeface="MS PGothic" pitchFamily="34" charset="-128"/>
              </a:rPr>
              <a:t>Victorian Commission for Children and Young People</a:t>
            </a:r>
          </a:p>
        </p:txBody>
      </p:sp>
      <p:sp>
        <p:nvSpPr>
          <p:cNvPr id="31747" name="Text Placeholder 14"/>
          <p:cNvSpPr>
            <a:spLocks noGrp="1"/>
          </p:cNvSpPr>
          <p:nvPr>
            <p:ph type="body" sz="quarter" idx="10"/>
          </p:nvPr>
        </p:nvSpPr>
        <p:spPr>
          <a:xfrm>
            <a:off x="608013" y="2954338"/>
            <a:ext cx="1571625" cy="1423987"/>
          </a:xfrm>
        </p:spPr>
        <p:txBody>
          <a:bodyPr/>
          <a:lstStyle/>
          <a:p>
            <a:pPr defTabSz="914400">
              <a:spcBef>
                <a:spcPct val="0"/>
              </a:spcBef>
            </a:pPr>
            <a:r>
              <a:rPr lang="en-AU" altLang="en-US" smtClean="0">
                <a:solidFill>
                  <a:srgbClr val="0E2A45"/>
                </a:solidFill>
                <a:latin typeface="Calibri" pitchFamily="34" charset="0"/>
                <a:ea typeface="MS PGothic" pitchFamily="34" charset="-128"/>
              </a:rPr>
              <a:t>Primary focus</a:t>
            </a:r>
            <a:br>
              <a:rPr lang="en-AU" altLang="en-US" smtClean="0">
                <a:solidFill>
                  <a:srgbClr val="0E2A45"/>
                </a:solidFill>
                <a:latin typeface="Calibri" pitchFamily="34" charset="0"/>
                <a:ea typeface="MS PGothic" pitchFamily="34" charset="-128"/>
              </a:rPr>
            </a:br>
            <a:r>
              <a:rPr lang="en-AU" altLang="en-US" smtClean="0">
                <a:solidFill>
                  <a:srgbClr val="0E2A45"/>
                </a:solidFill>
                <a:latin typeface="Calibri" pitchFamily="34" charset="0"/>
                <a:ea typeface="MS PGothic" pitchFamily="34" charset="-128"/>
              </a:rPr>
              <a:t>is on </a:t>
            </a:r>
            <a:r>
              <a:rPr lang="en-AU" altLang="en-US" b="1" smtClean="0">
                <a:solidFill>
                  <a:srgbClr val="0E2A45"/>
                </a:solidFill>
                <a:latin typeface="Calibri" pitchFamily="34" charset="0"/>
                <a:ea typeface="MS PGothic" pitchFamily="34" charset="-128"/>
              </a:rPr>
              <a:t>educating</a:t>
            </a:r>
            <a:r>
              <a:rPr lang="en-AU" altLang="en-US" smtClean="0">
                <a:solidFill>
                  <a:srgbClr val="0E2A45"/>
                </a:solidFill>
                <a:latin typeface="Calibri" pitchFamily="34" charset="0"/>
                <a:ea typeface="MS PGothic" pitchFamily="34" charset="-128"/>
              </a:rPr>
              <a:t> and providing </a:t>
            </a:r>
            <a:r>
              <a:rPr lang="en-AU" altLang="en-US" b="1" smtClean="0">
                <a:solidFill>
                  <a:srgbClr val="0E2A45"/>
                </a:solidFill>
                <a:latin typeface="Calibri" pitchFamily="34" charset="0"/>
                <a:ea typeface="MS PGothic" pitchFamily="34" charset="-128"/>
              </a:rPr>
              <a:t>guidance</a:t>
            </a:r>
            <a:endParaRPr lang="en-AU" altLang="en-US" smtClean="0">
              <a:solidFill>
                <a:srgbClr val="0E2A45"/>
              </a:solidFill>
              <a:latin typeface="Calibri" pitchFamily="34" charset="0"/>
              <a:ea typeface="MS PGothic" pitchFamily="34" charset="-128"/>
            </a:endParaRPr>
          </a:p>
        </p:txBody>
      </p:sp>
      <p:grpSp>
        <p:nvGrpSpPr>
          <p:cNvPr id="31748" name="Group 1"/>
          <p:cNvGrpSpPr>
            <a:grpSpLocks/>
          </p:cNvGrpSpPr>
          <p:nvPr/>
        </p:nvGrpSpPr>
        <p:grpSpPr bwMode="auto">
          <a:xfrm>
            <a:off x="663575" y="1522413"/>
            <a:ext cx="1350963" cy="1349375"/>
            <a:chOff x="586143" y="1474883"/>
            <a:chExt cx="1349597" cy="1349597"/>
          </a:xfrm>
        </p:grpSpPr>
        <p:sp>
          <p:nvSpPr>
            <p:cNvPr id="4" name="Oval 3"/>
            <p:cNvSpPr/>
            <p:nvPr/>
          </p:nvSpPr>
          <p:spPr>
            <a:xfrm>
              <a:off x="586143" y="1474883"/>
              <a:ext cx="1349597" cy="1349597"/>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defTabSz="422907" fontAlgn="auto">
                <a:spcBef>
                  <a:spcPts val="0"/>
                </a:spcBef>
                <a:spcAft>
                  <a:spcPts val="0"/>
                </a:spcAft>
                <a:defRPr/>
              </a:pPr>
              <a:endParaRPr lang="en-US" dirty="0">
                <a:latin typeface="Open Sans Light"/>
              </a:endParaRPr>
            </a:p>
          </p:txBody>
        </p:sp>
        <p:grpSp>
          <p:nvGrpSpPr>
            <p:cNvPr id="10" name="Group 9"/>
            <p:cNvGrpSpPr/>
            <p:nvPr/>
          </p:nvGrpSpPr>
          <p:grpSpPr>
            <a:xfrm>
              <a:off x="879779" y="1706997"/>
              <a:ext cx="742496" cy="846504"/>
              <a:chOff x="4012009" y="1992971"/>
              <a:chExt cx="405446" cy="462180"/>
            </a:xfrm>
            <a:solidFill>
              <a:srgbClr val="FFFFFF"/>
            </a:solidFill>
          </p:grpSpPr>
          <p:sp>
            <p:nvSpPr>
              <p:cNvPr id="11" name="Freeform 9"/>
              <p:cNvSpPr>
                <a:spLocks noEditPoints="1"/>
              </p:cNvSpPr>
              <p:nvPr/>
            </p:nvSpPr>
            <p:spPr bwMode="auto">
              <a:xfrm>
                <a:off x="4012009" y="1992971"/>
                <a:ext cx="405446" cy="462180"/>
              </a:xfrm>
              <a:custGeom>
                <a:avLst/>
                <a:gdLst>
                  <a:gd name="T0" fmla="*/ 985 w 1340"/>
                  <a:gd name="T1" fmla="*/ 48 h 1528"/>
                  <a:gd name="T2" fmla="*/ 348 w 1340"/>
                  <a:gd name="T3" fmla="*/ 100 h 1528"/>
                  <a:gd name="T4" fmla="*/ 114 w 1340"/>
                  <a:gd name="T5" fmla="*/ 402 h 1528"/>
                  <a:gd name="T6" fmla="*/ 115 w 1340"/>
                  <a:gd name="T7" fmla="*/ 590 h 1528"/>
                  <a:gd name="T8" fmla="*/ 119 w 1340"/>
                  <a:gd name="T9" fmla="*/ 607 h 1528"/>
                  <a:gd name="T10" fmla="*/ 66 w 1340"/>
                  <a:gd name="T11" fmla="*/ 692 h 1528"/>
                  <a:gd name="T12" fmla="*/ 24 w 1340"/>
                  <a:gd name="T13" fmla="*/ 752 h 1528"/>
                  <a:gd name="T14" fmla="*/ 23 w 1340"/>
                  <a:gd name="T15" fmla="*/ 753 h 1528"/>
                  <a:gd name="T16" fmla="*/ 61 w 1340"/>
                  <a:gd name="T17" fmla="*/ 922 h 1528"/>
                  <a:gd name="T18" fmla="*/ 84 w 1340"/>
                  <a:gd name="T19" fmla="*/ 1001 h 1528"/>
                  <a:gd name="T20" fmla="*/ 127 w 1340"/>
                  <a:gd name="T21" fmla="*/ 1107 h 1528"/>
                  <a:gd name="T22" fmla="*/ 126 w 1340"/>
                  <a:gd name="T23" fmla="*/ 1183 h 1528"/>
                  <a:gd name="T24" fmla="*/ 288 w 1340"/>
                  <a:gd name="T25" fmla="*/ 1319 h 1528"/>
                  <a:gd name="T26" fmla="*/ 416 w 1340"/>
                  <a:gd name="T27" fmla="*/ 1415 h 1528"/>
                  <a:gd name="T28" fmla="*/ 1053 w 1340"/>
                  <a:gd name="T29" fmla="*/ 1528 h 1528"/>
                  <a:gd name="T30" fmla="*/ 1170 w 1340"/>
                  <a:gd name="T31" fmla="*/ 1389 h 1528"/>
                  <a:gd name="T32" fmla="*/ 1132 w 1340"/>
                  <a:gd name="T33" fmla="*/ 1086 h 1528"/>
                  <a:gd name="T34" fmla="*/ 1324 w 1340"/>
                  <a:gd name="T35" fmla="*/ 711 h 1528"/>
                  <a:gd name="T36" fmla="*/ 1204 w 1340"/>
                  <a:gd name="T37" fmla="*/ 201 h 1528"/>
                  <a:gd name="T38" fmla="*/ 1069 w 1340"/>
                  <a:gd name="T39" fmla="*/ 1033 h 1528"/>
                  <a:gd name="T40" fmla="*/ 1089 w 1340"/>
                  <a:gd name="T41" fmla="*/ 1403 h 1528"/>
                  <a:gd name="T42" fmla="*/ 1053 w 1340"/>
                  <a:gd name="T43" fmla="*/ 1445 h 1528"/>
                  <a:gd name="T44" fmla="*/ 498 w 1340"/>
                  <a:gd name="T45" fmla="*/ 1411 h 1528"/>
                  <a:gd name="T46" fmla="*/ 443 w 1340"/>
                  <a:gd name="T47" fmla="*/ 1203 h 1528"/>
                  <a:gd name="T48" fmla="*/ 288 w 1340"/>
                  <a:gd name="T49" fmla="*/ 1236 h 1528"/>
                  <a:gd name="T50" fmla="*/ 172 w 1340"/>
                  <a:gd name="T51" fmla="*/ 1030 h 1528"/>
                  <a:gd name="T52" fmla="*/ 187 w 1340"/>
                  <a:gd name="T53" fmla="*/ 969 h 1528"/>
                  <a:gd name="T54" fmla="*/ 146 w 1340"/>
                  <a:gd name="T55" fmla="*/ 947 h 1528"/>
                  <a:gd name="T56" fmla="*/ 160 w 1340"/>
                  <a:gd name="T57" fmla="*/ 884 h 1528"/>
                  <a:gd name="T58" fmla="*/ 111 w 1340"/>
                  <a:gd name="T59" fmla="*/ 855 h 1528"/>
                  <a:gd name="T60" fmla="*/ 93 w 1340"/>
                  <a:gd name="T61" fmla="*/ 797 h 1528"/>
                  <a:gd name="T62" fmla="*/ 190 w 1340"/>
                  <a:gd name="T63" fmla="*/ 650 h 1528"/>
                  <a:gd name="T64" fmla="*/ 195 w 1340"/>
                  <a:gd name="T65" fmla="*/ 572 h 1528"/>
                  <a:gd name="T66" fmla="*/ 194 w 1340"/>
                  <a:gd name="T67" fmla="*/ 422 h 1528"/>
                  <a:gd name="T68" fmla="*/ 1243 w 1340"/>
                  <a:gd name="T69" fmla="*/ 699 h 1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40" h="1528">
                    <a:moveTo>
                      <a:pt x="1204" y="201"/>
                    </a:moveTo>
                    <a:cubicBezTo>
                      <a:pt x="1146" y="134"/>
                      <a:pt x="1073" y="83"/>
                      <a:pt x="985" y="48"/>
                    </a:cubicBezTo>
                    <a:cubicBezTo>
                      <a:pt x="906" y="17"/>
                      <a:pt x="816" y="0"/>
                      <a:pt x="725" y="0"/>
                    </a:cubicBezTo>
                    <a:cubicBezTo>
                      <a:pt x="589" y="0"/>
                      <a:pt x="456" y="36"/>
                      <a:pt x="348" y="100"/>
                    </a:cubicBezTo>
                    <a:cubicBezTo>
                      <a:pt x="290" y="135"/>
                      <a:pt x="241" y="177"/>
                      <a:pt x="202" y="226"/>
                    </a:cubicBezTo>
                    <a:cubicBezTo>
                      <a:pt x="160" y="279"/>
                      <a:pt x="130" y="338"/>
                      <a:pt x="114" y="402"/>
                    </a:cubicBezTo>
                    <a:cubicBezTo>
                      <a:pt x="100" y="457"/>
                      <a:pt x="99" y="521"/>
                      <a:pt x="111" y="572"/>
                    </a:cubicBezTo>
                    <a:cubicBezTo>
                      <a:pt x="115" y="590"/>
                      <a:pt x="115" y="590"/>
                      <a:pt x="115" y="590"/>
                    </a:cubicBezTo>
                    <a:cubicBezTo>
                      <a:pt x="116" y="595"/>
                      <a:pt x="117" y="600"/>
                      <a:pt x="118" y="604"/>
                    </a:cubicBezTo>
                    <a:cubicBezTo>
                      <a:pt x="119" y="605"/>
                      <a:pt x="119" y="606"/>
                      <a:pt x="119" y="607"/>
                    </a:cubicBezTo>
                    <a:cubicBezTo>
                      <a:pt x="116" y="614"/>
                      <a:pt x="116" y="614"/>
                      <a:pt x="116" y="614"/>
                    </a:cubicBezTo>
                    <a:cubicBezTo>
                      <a:pt x="103" y="640"/>
                      <a:pt x="85" y="665"/>
                      <a:pt x="66" y="692"/>
                    </a:cubicBezTo>
                    <a:cubicBezTo>
                      <a:pt x="52" y="711"/>
                      <a:pt x="37" y="730"/>
                      <a:pt x="24" y="752"/>
                    </a:cubicBezTo>
                    <a:cubicBezTo>
                      <a:pt x="24" y="752"/>
                      <a:pt x="24" y="752"/>
                      <a:pt x="24" y="752"/>
                    </a:cubicBezTo>
                    <a:cubicBezTo>
                      <a:pt x="24" y="752"/>
                      <a:pt x="24" y="752"/>
                      <a:pt x="24" y="752"/>
                    </a:cubicBezTo>
                    <a:cubicBezTo>
                      <a:pt x="23" y="753"/>
                      <a:pt x="23" y="753"/>
                      <a:pt x="23" y="753"/>
                    </a:cubicBezTo>
                    <a:cubicBezTo>
                      <a:pt x="4" y="783"/>
                      <a:pt x="0" y="820"/>
                      <a:pt x="10" y="854"/>
                    </a:cubicBezTo>
                    <a:cubicBezTo>
                      <a:pt x="18" y="882"/>
                      <a:pt x="37" y="906"/>
                      <a:pt x="61" y="922"/>
                    </a:cubicBezTo>
                    <a:cubicBezTo>
                      <a:pt x="59" y="943"/>
                      <a:pt x="63" y="964"/>
                      <a:pt x="73" y="983"/>
                    </a:cubicBezTo>
                    <a:cubicBezTo>
                      <a:pt x="76" y="989"/>
                      <a:pt x="80" y="995"/>
                      <a:pt x="84" y="1001"/>
                    </a:cubicBezTo>
                    <a:cubicBezTo>
                      <a:pt x="82" y="1028"/>
                      <a:pt x="89" y="1056"/>
                      <a:pt x="106" y="1078"/>
                    </a:cubicBezTo>
                    <a:cubicBezTo>
                      <a:pt x="127" y="1107"/>
                      <a:pt x="127" y="1107"/>
                      <a:pt x="127" y="1107"/>
                    </a:cubicBezTo>
                    <a:cubicBezTo>
                      <a:pt x="127" y="1111"/>
                      <a:pt x="126" y="1116"/>
                      <a:pt x="126" y="1120"/>
                    </a:cubicBezTo>
                    <a:cubicBezTo>
                      <a:pt x="125" y="1138"/>
                      <a:pt x="124" y="1160"/>
                      <a:pt x="126" y="1183"/>
                    </a:cubicBezTo>
                    <a:cubicBezTo>
                      <a:pt x="131" y="1219"/>
                      <a:pt x="144" y="1249"/>
                      <a:pt x="165" y="1272"/>
                    </a:cubicBezTo>
                    <a:cubicBezTo>
                      <a:pt x="194" y="1303"/>
                      <a:pt x="236" y="1319"/>
                      <a:pt x="288" y="1319"/>
                    </a:cubicBezTo>
                    <a:cubicBezTo>
                      <a:pt x="322" y="1319"/>
                      <a:pt x="361" y="1312"/>
                      <a:pt x="408" y="1299"/>
                    </a:cubicBezTo>
                    <a:cubicBezTo>
                      <a:pt x="411" y="1328"/>
                      <a:pt x="413" y="1367"/>
                      <a:pt x="416" y="1415"/>
                    </a:cubicBezTo>
                    <a:cubicBezTo>
                      <a:pt x="419" y="1478"/>
                      <a:pt x="471" y="1528"/>
                      <a:pt x="534" y="1528"/>
                    </a:cubicBezTo>
                    <a:cubicBezTo>
                      <a:pt x="1053" y="1528"/>
                      <a:pt x="1053" y="1528"/>
                      <a:pt x="1053" y="1528"/>
                    </a:cubicBezTo>
                    <a:cubicBezTo>
                      <a:pt x="1088" y="1528"/>
                      <a:pt x="1121" y="1512"/>
                      <a:pt x="1144" y="1485"/>
                    </a:cubicBezTo>
                    <a:cubicBezTo>
                      <a:pt x="1166" y="1458"/>
                      <a:pt x="1176" y="1423"/>
                      <a:pt x="1170" y="1389"/>
                    </a:cubicBezTo>
                    <a:cubicBezTo>
                      <a:pt x="1122" y="1123"/>
                      <a:pt x="1122" y="1123"/>
                      <a:pt x="1122" y="1123"/>
                    </a:cubicBezTo>
                    <a:cubicBezTo>
                      <a:pt x="1120" y="1109"/>
                      <a:pt x="1123" y="1096"/>
                      <a:pt x="1132" y="1086"/>
                    </a:cubicBezTo>
                    <a:cubicBezTo>
                      <a:pt x="1170" y="1041"/>
                      <a:pt x="1214" y="987"/>
                      <a:pt x="1250" y="923"/>
                    </a:cubicBezTo>
                    <a:cubicBezTo>
                      <a:pt x="1289" y="855"/>
                      <a:pt x="1313" y="785"/>
                      <a:pt x="1324" y="711"/>
                    </a:cubicBezTo>
                    <a:cubicBezTo>
                      <a:pt x="1340" y="606"/>
                      <a:pt x="1337" y="508"/>
                      <a:pt x="1316" y="421"/>
                    </a:cubicBezTo>
                    <a:cubicBezTo>
                      <a:pt x="1295" y="337"/>
                      <a:pt x="1257" y="263"/>
                      <a:pt x="1204" y="201"/>
                    </a:cubicBezTo>
                    <a:close/>
                    <a:moveTo>
                      <a:pt x="1243" y="699"/>
                    </a:moveTo>
                    <a:cubicBezTo>
                      <a:pt x="1222" y="838"/>
                      <a:pt x="1149" y="938"/>
                      <a:pt x="1069" y="1033"/>
                    </a:cubicBezTo>
                    <a:cubicBezTo>
                      <a:pt x="1045" y="1062"/>
                      <a:pt x="1035" y="1100"/>
                      <a:pt x="1041" y="1137"/>
                    </a:cubicBezTo>
                    <a:cubicBezTo>
                      <a:pt x="1089" y="1403"/>
                      <a:pt x="1089" y="1403"/>
                      <a:pt x="1089" y="1403"/>
                    </a:cubicBezTo>
                    <a:cubicBezTo>
                      <a:pt x="1091" y="1414"/>
                      <a:pt x="1088" y="1424"/>
                      <a:pt x="1081" y="1433"/>
                    </a:cubicBezTo>
                    <a:cubicBezTo>
                      <a:pt x="1074" y="1441"/>
                      <a:pt x="1064" y="1445"/>
                      <a:pt x="1053" y="1445"/>
                    </a:cubicBezTo>
                    <a:cubicBezTo>
                      <a:pt x="534" y="1445"/>
                      <a:pt x="534" y="1445"/>
                      <a:pt x="534" y="1445"/>
                    </a:cubicBezTo>
                    <a:cubicBezTo>
                      <a:pt x="515" y="1445"/>
                      <a:pt x="499" y="1430"/>
                      <a:pt x="498" y="1411"/>
                    </a:cubicBezTo>
                    <a:cubicBezTo>
                      <a:pt x="493" y="1321"/>
                      <a:pt x="488" y="1266"/>
                      <a:pt x="485" y="1235"/>
                    </a:cubicBezTo>
                    <a:cubicBezTo>
                      <a:pt x="483" y="1220"/>
                      <a:pt x="464" y="1203"/>
                      <a:pt x="443" y="1203"/>
                    </a:cubicBezTo>
                    <a:cubicBezTo>
                      <a:pt x="439" y="1203"/>
                      <a:pt x="436" y="1204"/>
                      <a:pt x="432" y="1205"/>
                    </a:cubicBezTo>
                    <a:cubicBezTo>
                      <a:pt x="367" y="1227"/>
                      <a:pt x="321" y="1236"/>
                      <a:pt x="288" y="1236"/>
                    </a:cubicBezTo>
                    <a:cubicBezTo>
                      <a:pt x="162" y="1236"/>
                      <a:pt x="227" y="1105"/>
                      <a:pt x="203" y="1072"/>
                    </a:cubicBezTo>
                    <a:cubicBezTo>
                      <a:pt x="172" y="1030"/>
                      <a:pt x="172" y="1030"/>
                      <a:pt x="172" y="1030"/>
                    </a:cubicBezTo>
                    <a:cubicBezTo>
                      <a:pt x="164" y="1019"/>
                      <a:pt x="163" y="1005"/>
                      <a:pt x="171" y="994"/>
                    </a:cubicBezTo>
                    <a:cubicBezTo>
                      <a:pt x="187" y="969"/>
                      <a:pt x="187" y="969"/>
                      <a:pt x="187" y="969"/>
                    </a:cubicBezTo>
                    <a:cubicBezTo>
                      <a:pt x="166" y="963"/>
                      <a:pt x="166" y="963"/>
                      <a:pt x="166" y="963"/>
                    </a:cubicBezTo>
                    <a:cubicBezTo>
                      <a:pt x="158" y="961"/>
                      <a:pt x="150" y="955"/>
                      <a:pt x="146" y="947"/>
                    </a:cubicBezTo>
                    <a:cubicBezTo>
                      <a:pt x="142" y="939"/>
                      <a:pt x="142" y="929"/>
                      <a:pt x="145" y="921"/>
                    </a:cubicBezTo>
                    <a:cubicBezTo>
                      <a:pt x="160" y="884"/>
                      <a:pt x="160" y="884"/>
                      <a:pt x="160" y="884"/>
                    </a:cubicBezTo>
                    <a:cubicBezTo>
                      <a:pt x="161" y="881"/>
                      <a:pt x="160" y="877"/>
                      <a:pt x="156" y="876"/>
                    </a:cubicBezTo>
                    <a:cubicBezTo>
                      <a:pt x="111" y="855"/>
                      <a:pt x="111" y="855"/>
                      <a:pt x="111" y="855"/>
                    </a:cubicBezTo>
                    <a:cubicBezTo>
                      <a:pt x="100" y="850"/>
                      <a:pt x="92" y="841"/>
                      <a:pt x="89" y="830"/>
                    </a:cubicBezTo>
                    <a:cubicBezTo>
                      <a:pt x="85" y="819"/>
                      <a:pt x="87" y="807"/>
                      <a:pt x="93" y="797"/>
                    </a:cubicBezTo>
                    <a:cubicBezTo>
                      <a:pt x="94" y="796"/>
                      <a:pt x="94" y="796"/>
                      <a:pt x="94" y="796"/>
                    </a:cubicBezTo>
                    <a:cubicBezTo>
                      <a:pt x="124" y="746"/>
                      <a:pt x="164" y="702"/>
                      <a:pt x="190" y="650"/>
                    </a:cubicBezTo>
                    <a:cubicBezTo>
                      <a:pt x="201" y="628"/>
                      <a:pt x="201" y="628"/>
                      <a:pt x="201" y="628"/>
                    </a:cubicBezTo>
                    <a:cubicBezTo>
                      <a:pt x="208" y="613"/>
                      <a:pt x="199" y="589"/>
                      <a:pt x="195" y="572"/>
                    </a:cubicBezTo>
                    <a:cubicBezTo>
                      <a:pt x="191" y="553"/>
                      <a:pt x="191" y="553"/>
                      <a:pt x="191" y="553"/>
                    </a:cubicBezTo>
                    <a:cubicBezTo>
                      <a:pt x="182" y="513"/>
                      <a:pt x="184" y="463"/>
                      <a:pt x="194" y="422"/>
                    </a:cubicBezTo>
                    <a:cubicBezTo>
                      <a:pt x="248" y="205"/>
                      <a:pt x="487" y="82"/>
                      <a:pt x="725" y="82"/>
                    </a:cubicBezTo>
                    <a:cubicBezTo>
                      <a:pt x="1018" y="82"/>
                      <a:pt x="1308" y="270"/>
                      <a:pt x="1243" y="699"/>
                    </a:cubicBezTo>
                    <a:close/>
                  </a:path>
                </a:pathLst>
              </a:custGeom>
              <a:grpFill/>
              <a:ln>
                <a:noFill/>
              </a:ln>
              <a:extLst/>
            </p:spPr>
            <p:txBody>
              <a:bodyPr/>
              <a:lstStyle/>
              <a:p>
                <a:pPr defTabSz="422907" fontAlgn="auto">
                  <a:spcBef>
                    <a:spcPts val="0"/>
                  </a:spcBef>
                  <a:spcAft>
                    <a:spcPts val="0"/>
                  </a:spcAft>
                  <a:defRPr/>
                </a:pPr>
                <a:endParaRPr lang="id-ID" dirty="0">
                  <a:latin typeface="Open Sans Light"/>
                  <a:cs typeface="+mn-cs"/>
                </a:endParaRPr>
              </a:p>
            </p:txBody>
          </p:sp>
          <p:sp>
            <p:nvSpPr>
              <p:cNvPr id="12" name="Freeform 10"/>
              <p:cNvSpPr>
                <a:spLocks/>
              </p:cNvSpPr>
              <p:nvPr/>
            </p:nvSpPr>
            <p:spPr bwMode="auto">
              <a:xfrm>
                <a:off x="4086667" y="2049085"/>
                <a:ext cx="286227" cy="232944"/>
              </a:xfrm>
              <a:custGeom>
                <a:avLst/>
                <a:gdLst>
                  <a:gd name="T0" fmla="*/ 626 w 946"/>
                  <a:gd name="T1" fmla="*/ 35 h 770"/>
                  <a:gd name="T2" fmla="*/ 554 w 946"/>
                  <a:gd name="T3" fmla="*/ 8 h 770"/>
                  <a:gd name="T4" fmla="*/ 508 w 946"/>
                  <a:gd name="T5" fmla="*/ 18 h 770"/>
                  <a:gd name="T6" fmla="*/ 456 w 946"/>
                  <a:gd name="T7" fmla="*/ 0 h 770"/>
                  <a:gd name="T8" fmla="*/ 414 w 946"/>
                  <a:gd name="T9" fmla="*/ 12 h 770"/>
                  <a:gd name="T10" fmla="*/ 381 w 946"/>
                  <a:gd name="T11" fmla="*/ 8 h 770"/>
                  <a:gd name="T12" fmla="*/ 287 w 946"/>
                  <a:gd name="T13" fmla="*/ 41 h 770"/>
                  <a:gd name="T14" fmla="*/ 278 w 946"/>
                  <a:gd name="T15" fmla="*/ 40 h 770"/>
                  <a:gd name="T16" fmla="*/ 163 w 946"/>
                  <a:gd name="T17" fmla="*/ 92 h 770"/>
                  <a:gd name="T18" fmla="*/ 64 w 946"/>
                  <a:gd name="T19" fmla="*/ 209 h 770"/>
                  <a:gd name="T20" fmla="*/ 25 w 946"/>
                  <a:gd name="T21" fmla="*/ 266 h 770"/>
                  <a:gd name="T22" fmla="*/ 26 w 946"/>
                  <a:gd name="T23" fmla="*/ 274 h 770"/>
                  <a:gd name="T24" fmla="*/ 0 w 946"/>
                  <a:gd name="T25" fmla="*/ 357 h 770"/>
                  <a:gd name="T26" fmla="*/ 67 w 946"/>
                  <a:gd name="T27" fmla="*/ 480 h 770"/>
                  <a:gd name="T28" fmla="*/ 176 w 946"/>
                  <a:gd name="T29" fmla="*/ 558 h 770"/>
                  <a:gd name="T30" fmla="*/ 231 w 946"/>
                  <a:gd name="T31" fmla="*/ 544 h 770"/>
                  <a:gd name="T32" fmla="*/ 301 w 946"/>
                  <a:gd name="T33" fmla="*/ 587 h 770"/>
                  <a:gd name="T34" fmla="*/ 443 w 946"/>
                  <a:gd name="T35" fmla="*/ 687 h 770"/>
                  <a:gd name="T36" fmla="*/ 504 w 946"/>
                  <a:gd name="T37" fmla="*/ 674 h 770"/>
                  <a:gd name="T38" fmla="*/ 667 w 946"/>
                  <a:gd name="T39" fmla="*/ 770 h 770"/>
                  <a:gd name="T40" fmla="*/ 840 w 946"/>
                  <a:gd name="T41" fmla="*/ 652 h 770"/>
                  <a:gd name="T42" fmla="*/ 936 w 946"/>
                  <a:gd name="T43" fmla="*/ 489 h 770"/>
                  <a:gd name="T44" fmla="*/ 933 w 946"/>
                  <a:gd name="T45" fmla="*/ 456 h 770"/>
                  <a:gd name="T46" fmla="*/ 946 w 946"/>
                  <a:gd name="T47" fmla="*/ 400 h 770"/>
                  <a:gd name="T48" fmla="*/ 914 w 946"/>
                  <a:gd name="T49" fmla="*/ 316 h 770"/>
                  <a:gd name="T50" fmla="*/ 916 w 946"/>
                  <a:gd name="T51" fmla="*/ 297 h 770"/>
                  <a:gd name="T52" fmla="*/ 840 w 946"/>
                  <a:gd name="T53" fmla="*/ 181 h 770"/>
                  <a:gd name="T54" fmla="*/ 626 w 946"/>
                  <a:gd name="T55" fmla="*/ 35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6" h="770">
                    <a:moveTo>
                      <a:pt x="626" y="35"/>
                    </a:moveTo>
                    <a:cubicBezTo>
                      <a:pt x="607" y="18"/>
                      <a:pt x="581" y="8"/>
                      <a:pt x="554" y="8"/>
                    </a:cubicBezTo>
                    <a:cubicBezTo>
                      <a:pt x="537" y="8"/>
                      <a:pt x="522" y="12"/>
                      <a:pt x="508" y="18"/>
                    </a:cubicBezTo>
                    <a:cubicBezTo>
                      <a:pt x="493" y="7"/>
                      <a:pt x="475" y="0"/>
                      <a:pt x="456" y="0"/>
                    </a:cubicBezTo>
                    <a:cubicBezTo>
                      <a:pt x="441" y="0"/>
                      <a:pt x="426" y="5"/>
                      <a:pt x="414" y="12"/>
                    </a:cubicBezTo>
                    <a:cubicBezTo>
                      <a:pt x="403" y="9"/>
                      <a:pt x="392" y="8"/>
                      <a:pt x="381" y="8"/>
                    </a:cubicBezTo>
                    <a:cubicBezTo>
                      <a:pt x="345" y="8"/>
                      <a:pt x="313" y="20"/>
                      <a:pt x="287" y="41"/>
                    </a:cubicBezTo>
                    <a:cubicBezTo>
                      <a:pt x="284" y="40"/>
                      <a:pt x="281" y="40"/>
                      <a:pt x="278" y="40"/>
                    </a:cubicBezTo>
                    <a:cubicBezTo>
                      <a:pt x="232" y="40"/>
                      <a:pt x="191" y="60"/>
                      <a:pt x="163" y="92"/>
                    </a:cubicBezTo>
                    <a:cubicBezTo>
                      <a:pt x="108" y="103"/>
                      <a:pt x="65" y="151"/>
                      <a:pt x="64" y="209"/>
                    </a:cubicBezTo>
                    <a:cubicBezTo>
                      <a:pt x="41" y="218"/>
                      <a:pt x="25" y="240"/>
                      <a:pt x="25" y="266"/>
                    </a:cubicBezTo>
                    <a:cubicBezTo>
                      <a:pt x="25" y="269"/>
                      <a:pt x="25" y="272"/>
                      <a:pt x="26" y="274"/>
                    </a:cubicBezTo>
                    <a:cubicBezTo>
                      <a:pt x="9" y="298"/>
                      <a:pt x="0" y="327"/>
                      <a:pt x="0" y="357"/>
                    </a:cubicBezTo>
                    <a:cubicBezTo>
                      <a:pt x="0" y="409"/>
                      <a:pt x="26" y="454"/>
                      <a:pt x="67" y="480"/>
                    </a:cubicBezTo>
                    <a:cubicBezTo>
                      <a:pt x="82" y="525"/>
                      <a:pt x="125" y="558"/>
                      <a:pt x="176" y="558"/>
                    </a:cubicBezTo>
                    <a:cubicBezTo>
                      <a:pt x="196" y="558"/>
                      <a:pt x="215" y="553"/>
                      <a:pt x="231" y="544"/>
                    </a:cubicBezTo>
                    <a:cubicBezTo>
                      <a:pt x="248" y="566"/>
                      <a:pt x="273" y="582"/>
                      <a:pt x="301" y="587"/>
                    </a:cubicBezTo>
                    <a:cubicBezTo>
                      <a:pt x="322" y="645"/>
                      <a:pt x="378" y="687"/>
                      <a:pt x="443" y="687"/>
                    </a:cubicBezTo>
                    <a:cubicBezTo>
                      <a:pt x="465" y="687"/>
                      <a:pt x="486" y="682"/>
                      <a:pt x="504" y="674"/>
                    </a:cubicBezTo>
                    <a:cubicBezTo>
                      <a:pt x="536" y="731"/>
                      <a:pt x="597" y="770"/>
                      <a:pt x="667" y="770"/>
                    </a:cubicBezTo>
                    <a:cubicBezTo>
                      <a:pt x="746" y="770"/>
                      <a:pt x="813" y="721"/>
                      <a:pt x="840" y="652"/>
                    </a:cubicBezTo>
                    <a:cubicBezTo>
                      <a:pt x="897" y="620"/>
                      <a:pt x="936" y="559"/>
                      <a:pt x="936" y="489"/>
                    </a:cubicBezTo>
                    <a:cubicBezTo>
                      <a:pt x="936" y="478"/>
                      <a:pt x="935" y="466"/>
                      <a:pt x="933" y="456"/>
                    </a:cubicBezTo>
                    <a:cubicBezTo>
                      <a:pt x="941" y="439"/>
                      <a:pt x="946" y="420"/>
                      <a:pt x="946" y="400"/>
                    </a:cubicBezTo>
                    <a:cubicBezTo>
                      <a:pt x="946" y="368"/>
                      <a:pt x="934" y="339"/>
                      <a:pt x="914" y="316"/>
                    </a:cubicBezTo>
                    <a:cubicBezTo>
                      <a:pt x="915" y="310"/>
                      <a:pt x="916" y="303"/>
                      <a:pt x="916" y="297"/>
                    </a:cubicBezTo>
                    <a:cubicBezTo>
                      <a:pt x="916" y="245"/>
                      <a:pt x="885" y="200"/>
                      <a:pt x="840" y="181"/>
                    </a:cubicBezTo>
                    <a:cubicBezTo>
                      <a:pt x="805" y="97"/>
                      <a:pt x="722" y="37"/>
                      <a:pt x="626" y="35"/>
                    </a:cubicBezTo>
                    <a:close/>
                  </a:path>
                </a:pathLst>
              </a:custGeom>
              <a:grpFill/>
              <a:ln>
                <a:noFill/>
              </a:ln>
              <a:extLst/>
            </p:spPr>
            <p:txBody>
              <a:bodyPr/>
              <a:lstStyle/>
              <a:p>
                <a:pPr defTabSz="422907" fontAlgn="auto">
                  <a:spcBef>
                    <a:spcPts val="0"/>
                  </a:spcBef>
                  <a:spcAft>
                    <a:spcPts val="0"/>
                  </a:spcAft>
                  <a:defRPr/>
                </a:pPr>
                <a:endParaRPr lang="id-ID" dirty="0">
                  <a:latin typeface="Open Sans Light"/>
                  <a:cs typeface="+mn-cs"/>
                </a:endParaRPr>
              </a:p>
            </p:txBody>
          </p:sp>
        </p:grpSp>
      </p:grpSp>
      <p:grpSp>
        <p:nvGrpSpPr>
          <p:cNvPr id="31749" name="Group 30"/>
          <p:cNvGrpSpPr>
            <a:grpSpLocks/>
          </p:cNvGrpSpPr>
          <p:nvPr/>
        </p:nvGrpSpPr>
        <p:grpSpPr bwMode="auto">
          <a:xfrm>
            <a:off x="2500313" y="1522413"/>
            <a:ext cx="1350962" cy="1349375"/>
            <a:chOff x="2982776" y="1474883"/>
            <a:chExt cx="1349597" cy="1349597"/>
          </a:xfrm>
        </p:grpSpPr>
        <p:sp>
          <p:nvSpPr>
            <p:cNvPr id="6" name="Oval 5"/>
            <p:cNvSpPr/>
            <p:nvPr/>
          </p:nvSpPr>
          <p:spPr>
            <a:xfrm>
              <a:off x="2982776" y="1474883"/>
              <a:ext cx="1349597" cy="1349597"/>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defTabSz="422907" fontAlgn="auto">
                <a:spcBef>
                  <a:spcPts val="0"/>
                </a:spcBef>
                <a:spcAft>
                  <a:spcPts val="0"/>
                </a:spcAft>
                <a:defRPr/>
              </a:pPr>
              <a:endParaRPr lang="en-US" dirty="0">
                <a:latin typeface="Open Sans Light"/>
              </a:endParaRPr>
            </a:p>
          </p:txBody>
        </p:sp>
        <p:sp>
          <p:nvSpPr>
            <p:cNvPr id="13" name="AutoShape 104"/>
            <p:cNvSpPr>
              <a:spLocks/>
            </p:cNvSpPr>
            <p:nvPr/>
          </p:nvSpPr>
          <p:spPr bwMode="auto">
            <a:xfrm>
              <a:off x="3261894" y="1743214"/>
              <a:ext cx="791362" cy="771652"/>
            </a:xfrm>
            <a:custGeom>
              <a:avLst/>
              <a:gdLst>
                <a:gd name="T0" fmla="+- 0 10800 41"/>
                <a:gd name="T1" fmla="*/ T0 w 21518"/>
                <a:gd name="T2" fmla="+- 0 10800 84"/>
                <a:gd name="T3" fmla="*/ 10800 h 21432"/>
                <a:gd name="T4" fmla="+- 0 10800 41"/>
                <a:gd name="T5" fmla="*/ T4 w 21518"/>
                <a:gd name="T6" fmla="+- 0 10800 84"/>
                <a:gd name="T7" fmla="*/ 10800 h 21432"/>
                <a:gd name="T8" fmla="+- 0 10800 41"/>
                <a:gd name="T9" fmla="*/ T8 w 21518"/>
                <a:gd name="T10" fmla="+- 0 10800 84"/>
                <a:gd name="T11" fmla="*/ 10800 h 21432"/>
                <a:gd name="T12" fmla="+- 0 10800 41"/>
                <a:gd name="T13" fmla="*/ T12 w 21518"/>
                <a:gd name="T14" fmla="+- 0 10800 84"/>
                <a:gd name="T15" fmla="*/ 10800 h 21432"/>
              </a:gdLst>
              <a:ahLst/>
              <a:cxnLst>
                <a:cxn ang="0">
                  <a:pos x="T1" y="T3"/>
                </a:cxn>
                <a:cxn ang="0">
                  <a:pos x="T5" y="T7"/>
                </a:cxn>
                <a:cxn ang="0">
                  <a:pos x="T9" y="T11"/>
                </a:cxn>
                <a:cxn ang="0">
                  <a:pos x="T13" y="T15"/>
                </a:cxn>
              </a:cxnLst>
              <a:rect l="0" t="0" r="r" b="b"/>
              <a:pathLst>
                <a:path w="21518" h="21432">
                  <a:moveTo>
                    <a:pt x="18959" y="13478"/>
                  </a:moveTo>
                  <a:cubicBezTo>
                    <a:pt x="19078" y="13531"/>
                    <a:pt x="19165" y="13624"/>
                    <a:pt x="19216" y="13755"/>
                  </a:cubicBezTo>
                  <a:cubicBezTo>
                    <a:pt x="19268" y="13884"/>
                    <a:pt x="19272" y="14021"/>
                    <a:pt x="19228" y="14164"/>
                  </a:cubicBezTo>
                  <a:cubicBezTo>
                    <a:pt x="18832" y="15579"/>
                    <a:pt x="18235" y="16805"/>
                    <a:pt x="17439" y="17841"/>
                  </a:cubicBezTo>
                  <a:cubicBezTo>
                    <a:pt x="16642" y="18886"/>
                    <a:pt x="15731" y="19706"/>
                    <a:pt x="14707" y="20308"/>
                  </a:cubicBezTo>
                  <a:cubicBezTo>
                    <a:pt x="13684" y="20911"/>
                    <a:pt x="12578" y="21275"/>
                    <a:pt x="11389" y="21395"/>
                  </a:cubicBezTo>
                  <a:cubicBezTo>
                    <a:pt x="10201" y="21516"/>
                    <a:pt x="9023" y="21336"/>
                    <a:pt x="7856" y="20866"/>
                  </a:cubicBezTo>
                  <a:cubicBezTo>
                    <a:pt x="6847" y="20443"/>
                    <a:pt x="5945" y="19849"/>
                    <a:pt x="5149" y="19068"/>
                  </a:cubicBezTo>
                  <a:cubicBezTo>
                    <a:pt x="4353" y="18292"/>
                    <a:pt x="3683" y="17362"/>
                    <a:pt x="3137" y="16281"/>
                  </a:cubicBezTo>
                  <a:lnTo>
                    <a:pt x="839" y="17623"/>
                  </a:lnTo>
                  <a:cubicBezTo>
                    <a:pt x="518" y="17827"/>
                    <a:pt x="282" y="17853"/>
                    <a:pt x="129" y="17693"/>
                  </a:cubicBezTo>
                  <a:cubicBezTo>
                    <a:pt x="-25" y="17539"/>
                    <a:pt x="-41" y="17250"/>
                    <a:pt x="78" y="16828"/>
                  </a:cubicBezTo>
                  <a:lnTo>
                    <a:pt x="1760" y="10972"/>
                  </a:lnTo>
                  <a:cubicBezTo>
                    <a:pt x="1835" y="10675"/>
                    <a:pt x="1985" y="10476"/>
                    <a:pt x="2200" y="10370"/>
                  </a:cubicBezTo>
                  <a:cubicBezTo>
                    <a:pt x="2416" y="10260"/>
                    <a:pt x="2638" y="10244"/>
                    <a:pt x="2863" y="10314"/>
                  </a:cubicBezTo>
                  <a:lnTo>
                    <a:pt x="7772" y="12327"/>
                  </a:lnTo>
                  <a:cubicBezTo>
                    <a:pt x="8109" y="12470"/>
                    <a:pt x="8280" y="12649"/>
                    <a:pt x="8287" y="12868"/>
                  </a:cubicBezTo>
                  <a:cubicBezTo>
                    <a:pt x="8297" y="13089"/>
                    <a:pt x="8140" y="13302"/>
                    <a:pt x="7819" y="13506"/>
                  </a:cubicBezTo>
                  <a:lnTo>
                    <a:pt x="5552" y="14845"/>
                  </a:lnTo>
                  <a:cubicBezTo>
                    <a:pt x="5948" y="15542"/>
                    <a:pt x="6409" y="16144"/>
                    <a:pt x="6938" y="16648"/>
                  </a:cubicBezTo>
                  <a:cubicBezTo>
                    <a:pt x="7465" y="17155"/>
                    <a:pt x="8063" y="17539"/>
                    <a:pt x="8739" y="17808"/>
                  </a:cubicBezTo>
                  <a:cubicBezTo>
                    <a:pt x="9569" y="18141"/>
                    <a:pt x="10395" y="18264"/>
                    <a:pt x="11222" y="18186"/>
                  </a:cubicBezTo>
                  <a:cubicBezTo>
                    <a:pt x="12049" y="18105"/>
                    <a:pt x="12827" y="17855"/>
                    <a:pt x="13543" y="17432"/>
                  </a:cubicBezTo>
                  <a:cubicBezTo>
                    <a:pt x="14265" y="17015"/>
                    <a:pt x="14900" y="16438"/>
                    <a:pt x="15448" y="15702"/>
                  </a:cubicBezTo>
                  <a:cubicBezTo>
                    <a:pt x="15998" y="14971"/>
                    <a:pt x="16410" y="14111"/>
                    <a:pt x="16687" y="13114"/>
                  </a:cubicBezTo>
                  <a:cubicBezTo>
                    <a:pt x="16734" y="12971"/>
                    <a:pt x="16808" y="12873"/>
                    <a:pt x="16919" y="12823"/>
                  </a:cubicBezTo>
                  <a:cubicBezTo>
                    <a:pt x="17026" y="12767"/>
                    <a:pt x="17141" y="12758"/>
                    <a:pt x="17261" y="12795"/>
                  </a:cubicBezTo>
                  <a:lnTo>
                    <a:pt x="18959" y="13478"/>
                  </a:lnTo>
                  <a:close/>
                  <a:moveTo>
                    <a:pt x="20675" y="3811"/>
                  </a:moveTo>
                  <a:cubicBezTo>
                    <a:pt x="20999" y="3609"/>
                    <a:pt x="21235" y="3581"/>
                    <a:pt x="21390" y="3741"/>
                  </a:cubicBezTo>
                  <a:cubicBezTo>
                    <a:pt x="21542" y="3895"/>
                    <a:pt x="21558" y="4175"/>
                    <a:pt x="21439" y="4576"/>
                  </a:cubicBezTo>
                  <a:lnTo>
                    <a:pt x="19755" y="10462"/>
                  </a:lnTo>
                  <a:cubicBezTo>
                    <a:pt x="19682" y="10756"/>
                    <a:pt x="19535" y="10961"/>
                    <a:pt x="19317" y="11064"/>
                  </a:cubicBezTo>
                  <a:cubicBezTo>
                    <a:pt x="19099" y="11173"/>
                    <a:pt x="18879" y="11190"/>
                    <a:pt x="18656" y="11117"/>
                  </a:cubicBezTo>
                  <a:lnTo>
                    <a:pt x="13745" y="9109"/>
                  </a:lnTo>
                  <a:cubicBezTo>
                    <a:pt x="13408" y="8964"/>
                    <a:pt x="13234" y="8782"/>
                    <a:pt x="13227" y="8563"/>
                  </a:cubicBezTo>
                  <a:cubicBezTo>
                    <a:pt x="13220" y="8345"/>
                    <a:pt x="13370" y="8132"/>
                    <a:pt x="13675" y="7928"/>
                  </a:cubicBezTo>
                  <a:lnTo>
                    <a:pt x="15942" y="6586"/>
                  </a:lnTo>
                  <a:cubicBezTo>
                    <a:pt x="15560" y="5889"/>
                    <a:pt x="15103" y="5287"/>
                    <a:pt x="14569" y="4786"/>
                  </a:cubicBezTo>
                  <a:cubicBezTo>
                    <a:pt x="14033" y="4279"/>
                    <a:pt x="13438" y="3892"/>
                    <a:pt x="12778" y="3626"/>
                  </a:cubicBezTo>
                  <a:cubicBezTo>
                    <a:pt x="11948" y="3293"/>
                    <a:pt x="11119" y="3170"/>
                    <a:pt x="10292" y="3248"/>
                  </a:cubicBezTo>
                  <a:cubicBezTo>
                    <a:pt x="9466" y="3329"/>
                    <a:pt x="8693" y="3581"/>
                    <a:pt x="7974" y="3999"/>
                  </a:cubicBezTo>
                  <a:cubicBezTo>
                    <a:pt x="7252" y="4421"/>
                    <a:pt x="6615" y="4998"/>
                    <a:pt x="6067" y="5732"/>
                  </a:cubicBezTo>
                  <a:cubicBezTo>
                    <a:pt x="5519" y="6463"/>
                    <a:pt x="5107" y="7326"/>
                    <a:pt x="4830" y="8317"/>
                  </a:cubicBezTo>
                  <a:cubicBezTo>
                    <a:pt x="4784" y="8460"/>
                    <a:pt x="4706" y="8558"/>
                    <a:pt x="4598" y="8614"/>
                  </a:cubicBezTo>
                  <a:cubicBezTo>
                    <a:pt x="4491" y="8664"/>
                    <a:pt x="4376" y="8672"/>
                    <a:pt x="4257" y="8639"/>
                  </a:cubicBezTo>
                  <a:lnTo>
                    <a:pt x="2549" y="7953"/>
                  </a:lnTo>
                  <a:cubicBezTo>
                    <a:pt x="2430" y="7902"/>
                    <a:pt x="2345" y="7810"/>
                    <a:pt x="2294" y="7681"/>
                  </a:cubicBezTo>
                  <a:cubicBezTo>
                    <a:pt x="2242" y="7552"/>
                    <a:pt x="2238" y="7415"/>
                    <a:pt x="2282" y="7270"/>
                  </a:cubicBezTo>
                  <a:cubicBezTo>
                    <a:pt x="2678" y="5878"/>
                    <a:pt x="3275" y="4654"/>
                    <a:pt x="4071" y="3604"/>
                  </a:cubicBezTo>
                  <a:cubicBezTo>
                    <a:pt x="4868" y="2554"/>
                    <a:pt x="5779" y="1727"/>
                    <a:pt x="6800" y="1125"/>
                  </a:cubicBezTo>
                  <a:cubicBezTo>
                    <a:pt x="7826" y="520"/>
                    <a:pt x="8927" y="156"/>
                    <a:pt x="10107" y="36"/>
                  </a:cubicBezTo>
                  <a:cubicBezTo>
                    <a:pt x="11290" y="-84"/>
                    <a:pt x="12471" y="95"/>
                    <a:pt x="13654" y="568"/>
                  </a:cubicBezTo>
                  <a:cubicBezTo>
                    <a:pt x="14647" y="988"/>
                    <a:pt x="15548" y="1587"/>
                    <a:pt x="16349" y="2363"/>
                  </a:cubicBezTo>
                  <a:cubicBezTo>
                    <a:pt x="17153" y="3144"/>
                    <a:pt x="17827" y="4071"/>
                    <a:pt x="18373" y="5152"/>
                  </a:cubicBezTo>
                  <a:lnTo>
                    <a:pt x="20675" y="3811"/>
                  </a:lnTo>
                  <a:close/>
                </a:path>
              </a:pathLst>
            </a:custGeom>
            <a:solidFill>
              <a:srgbClr val="FFFFFF"/>
            </a:solidFill>
            <a:ln>
              <a:noFill/>
            </a:ln>
            <a:effectLst/>
            <a:extLst/>
          </p:spPr>
          <p:txBody>
            <a:bodyPr lIns="14817" tIns="14817" rIns="14817" bIns="14817" anchor="ctr"/>
            <a:lstStyle/>
            <a:p>
              <a:pPr defTabSz="133209" fontAlgn="auto">
                <a:spcBef>
                  <a:spcPts val="0"/>
                </a:spcBef>
                <a:spcAft>
                  <a:spcPts val="0"/>
                </a:spcAft>
                <a:defRPr/>
              </a:pPr>
              <a:endParaRPr lang="es-ES" sz="800">
                <a:solidFill>
                  <a:srgbClr val="44CEB9"/>
                </a:solidFill>
                <a:effectLst>
                  <a:outerShdw blurRad="38100" dist="38100" dir="2700000" algn="tl">
                    <a:srgbClr val="000000"/>
                  </a:outerShdw>
                </a:effectLst>
                <a:latin typeface="Gill Sans" charset="0"/>
                <a:cs typeface="Gill Sans" charset="0"/>
                <a:sym typeface="Gill Sans" charset="0"/>
              </a:endParaRPr>
            </a:p>
          </p:txBody>
        </p:sp>
      </p:grpSp>
      <p:grpSp>
        <p:nvGrpSpPr>
          <p:cNvPr id="31750" name="Group 32"/>
          <p:cNvGrpSpPr>
            <a:grpSpLocks/>
          </p:cNvGrpSpPr>
          <p:nvPr/>
        </p:nvGrpSpPr>
        <p:grpSpPr bwMode="auto">
          <a:xfrm>
            <a:off x="4337050" y="1522413"/>
            <a:ext cx="1350963" cy="1349375"/>
            <a:chOff x="4823564" y="1474883"/>
            <a:chExt cx="1349597" cy="1349597"/>
          </a:xfrm>
        </p:grpSpPr>
        <p:sp>
          <p:nvSpPr>
            <p:cNvPr id="7" name="Oval 6"/>
            <p:cNvSpPr/>
            <p:nvPr/>
          </p:nvSpPr>
          <p:spPr>
            <a:xfrm>
              <a:off x="4823564" y="1474883"/>
              <a:ext cx="1349597" cy="1349597"/>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defTabSz="422907" fontAlgn="auto">
                <a:spcBef>
                  <a:spcPts val="0"/>
                </a:spcBef>
                <a:spcAft>
                  <a:spcPts val="0"/>
                </a:spcAft>
                <a:defRPr/>
              </a:pPr>
              <a:endParaRPr lang="en-US" dirty="0">
                <a:latin typeface="Open Sans Light"/>
              </a:endParaRPr>
            </a:p>
          </p:txBody>
        </p:sp>
        <p:sp>
          <p:nvSpPr>
            <p:cNvPr id="16" name="AutoShape 66"/>
            <p:cNvSpPr>
              <a:spLocks/>
            </p:cNvSpPr>
            <p:nvPr/>
          </p:nvSpPr>
          <p:spPr bwMode="auto">
            <a:xfrm>
              <a:off x="5116955" y="1767031"/>
              <a:ext cx="818322" cy="797056"/>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rgbClr val="FFFFFF"/>
            </a:solidFill>
            <a:ln>
              <a:noFill/>
            </a:ln>
            <a:effectLst/>
            <a:extLst/>
          </p:spPr>
          <p:txBody>
            <a:bodyPr lIns="14817" tIns="14817" rIns="14817" bIns="14817" anchor="ctr"/>
            <a:lstStyle/>
            <a:p>
              <a:pPr defTabSz="133209" fontAlgn="auto">
                <a:spcBef>
                  <a:spcPts val="0"/>
                </a:spcBef>
                <a:spcAft>
                  <a:spcPts val="0"/>
                </a:spcAft>
                <a:defRPr/>
              </a:pPr>
              <a:endParaRPr lang="es-ES" sz="800">
                <a:solidFill>
                  <a:srgbClr val="44CEB9"/>
                </a:solidFill>
                <a:effectLst>
                  <a:outerShdw blurRad="38100" dist="38100" dir="2700000" algn="tl">
                    <a:srgbClr val="000000"/>
                  </a:outerShdw>
                </a:effectLst>
                <a:latin typeface="Gill Sans" charset="0"/>
                <a:cs typeface="Gill Sans" charset="0"/>
                <a:sym typeface="Gill Sans" charset="0"/>
              </a:endParaRPr>
            </a:p>
          </p:txBody>
        </p:sp>
      </p:grpSp>
      <p:grpSp>
        <p:nvGrpSpPr>
          <p:cNvPr id="31751" name="Group 31"/>
          <p:cNvGrpSpPr>
            <a:grpSpLocks/>
          </p:cNvGrpSpPr>
          <p:nvPr/>
        </p:nvGrpSpPr>
        <p:grpSpPr bwMode="auto">
          <a:xfrm>
            <a:off x="6184900" y="1522413"/>
            <a:ext cx="1349375" cy="1349375"/>
            <a:chOff x="6643133" y="1474883"/>
            <a:chExt cx="1349597" cy="1349597"/>
          </a:xfrm>
        </p:grpSpPr>
        <p:sp>
          <p:nvSpPr>
            <p:cNvPr id="9" name="Oval 8"/>
            <p:cNvSpPr/>
            <p:nvPr/>
          </p:nvSpPr>
          <p:spPr>
            <a:xfrm>
              <a:off x="6643133" y="1474883"/>
              <a:ext cx="1349597" cy="1349597"/>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94834" tIns="47417" rIns="94834" bIns="47417" anchor="ctr"/>
            <a:lstStyle/>
            <a:p>
              <a:pPr defTabSz="422907" fontAlgn="auto">
                <a:spcBef>
                  <a:spcPts val="0"/>
                </a:spcBef>
                <a:spcAft>
                  <a:spcPts val="0"/>
                </a:spcAft>
                <a:defRPr/>
              </a:pPr>
              <a:endParaRPr lang="en-US" dirty="0">
                <a:latin typeface="Open Sans Light"/>
              </a:endParaRPr>
            </a:p>
          </p:txBody>
        </p:sp>
        <p:grpSp>
          <p:nvGrpSpPr>
            <p:cNvPr id="17" name="Group 16"/>
            <p:cNvGrpSpPr/>
            <p:nvPr/>
          </p:nvGrpSpPr>
          <p:grpSpPr>
            <a:xfrm>
              <a:off x="6990589" y="1709537"/>
              <a:ext cx="662954" cy="882232"/>
              <a:chOff x="7913688" y="-280988"/>
              <a:chExt cx="1733550" cy="2306638"/>
            </a:xfrm>
            <a:solidFill>
              <a:srgbClr val="FFFFFF"/>
            </a:solidFill>
          </p:grpSpPr>
          <p:sp>
            <p:nvSpPr>
              <p:cNvPr id="18" name="Freeform 29"/>
              <p:cNvSpPr>
                <a:spLocks/>
              </p:cNvSpPr>
              <p:nvPr/>
            </p:nvSpPr>
            <p:spPr bwMode="auto">
              <a:xfrm>
                <a:off x="8215313" y="1317625"/>
                <a:ext cx="1155700" cy="71438"/>
              </a:xfrm>
              <a:custGeom>
                <a:avLst/>
                <a:gdLst>
                  <a:gd name="T0" fmla="*/ 9 w 306"/>
                  <a:gd name="T1" fmla="*/ 0 h 19"/>
                  <a:gd name="T2" fmla="*/ 0 w 306"/>
                  <a:gd name="T3" fmla="*/ 10 h 19"/>
                  <a:gd name="T4" fmla="*/ 9 w 306"/>
                  <a:gd name="T5" fmla="*/ 19 h 19"/>
                  <a:gd name="T6" fmla="*/ 297 w 306"/>
                  <a:gd name="T7" fmla="*/ 19 h 19"/>
                  <a:gd name="T8" fmla="*/ 306 w 306"/>
                  <a:gd name="T9" fmla="*/ 10 h 19"/>
                  <a:gd name="T10" fmla="*/ 297 w 306"/>
                  <a:gd name="T11" fmla="*/ 0 h 19"/>
                  <a:gd name="T12" fmla="*/ 9 w 306"/>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306" h="19">
                    <a:moveTo>
                      <a:pt x="9" y="0"/>
                    </a:moveTo>
                    <a:cubicBezTo>
                      <a:pt x="4" y="0"/>
                      <a:pt x="0" y="5"/>
                      <a:pt x="0" y="10"/>
                    </a:cubicBezTo>
                    <a:cubicBezTo>
                      <a:pt x="0" y="15"/>
                      <a:pt x="4" y="19"/>
                      <a:pt x="9" y="19"/>
                    </a:cubicBezTo>
                    <a:cubicBezTo>
                      <a:pt x="297" y="19"/>
                      <a:pt x="297" y="19"/>
                      <a:pt x="297" y="19"/>
                    </a:cubicBezTo>
                    <a:cubicBezTo>
                      <a:pt x="302" y="19"/>
                      <a:pt x="306" y="15"/>
                      <a:pt x="306" y="10"/>
                    </a:cubicBezTo>
                    <a:cubicBezTo>
                      <a:pt x="306" y="5"/>
                      <a:pt x="302" y="0"/>
                      <a:pt x="297" y="0"/>
                    </a:cubicBezTo>
                    <a:lnTo>
                      <a:pt x="9"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422907" fontAlgn="auto">
                  <a:spcBef>
                    <a:spcPts val="0"/>
                  </a:spcBef>
                  <a:spcAft>
                    <a:spcPts val="0"/>
                  </a:spcAft>
                  <a:defRPr/>
                </a:pPr>
                <a:endParaRPr lang="id-ID" dirty="0">
                  <a:latin typeface="Open Sans Light"/>
                  <a:cs typeface="+mn-cs"/>
                </a:endParaRPr>
              </a:p>
            </p:txBody>
          </p:sp>
          <p:sp>
            <p:nvSpPr>
              <p:cNvPr id="19" name="Freeform 30"/>
              <p:cNvSpPr>
                <a:spLocks/>
              </p:cNvSpPr>
              <p:nvPr/>
            </p:nvSpPr>
            <p:spPr bwMode="auto">
              <a:xfrm>
                <a:off x="8215313" y="1535112"/>
                <a:ext cx="1155700" cy="71438"/>
              </a:xfrm>
              <a:custGeom>
                <a:avLst/>
                <a:gdLst>
                  <a:gd name="T0" fmla="*/ 297 w 306"/>
                  <a:gd name="T1" fmla="*/ 0 h 19"/>
                  <a:gd name="T2" fmla="*/ 9 w 306"/>
                  <a:gd name="T3" fmla="*/ 0 h 19"/>
                  <a:gd name="T4" fmla="*/ 0 w 306"/>
                  <a:gd name="T5" fmla="*/ 9 h 19"/>
                  <a:gd name="T6" fmla="*/ 9 w 306"/>
                  <a:gd name="T7" fmla="*/ 19 h 19"/>
                  <a:gd name="T8" fmla="*/ 297 w 306"/>
                  <a:gd name="T9" fmla="*/ 19 h 19"/>
                  <a:gd name="T10" fmla="*/ 306 w 306"/>
                  <a:gd name="T11" fmla="*/ 9 h 19"/>
                  <a:gd name="T12" fmla="*/ 297 w 306"/>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306" h="19">
                    <a:moveTo>
                      <a:pt x="297" y="0"/>
                    </a:moveTo>
                    <a:cubicBezTo>
                      <a:pt x="9" y="0"/>
                      <a:pt x="9" y="0"/>
                      <a:pt x="9" y="0"/>
                    </a:cubicBezTo>
                    <a:cubicBezTo>
                      <a:pt x="4" y="0"/>
                      <a:pt x="0" y="4"/>
                      <a:pt x="0" y="9"/>
                    </a:cubicBezTo>
                    <a:cubicBezTo>
                      <a:pt x="0" y="15"/>
                      <a:pt x="4" y="19"/>
                      <a:pt x="9" y="19"/>
                    </a:cubicBezTo>
                    <a:cubicBezTo>
                      <a:pt x="297" y="19"/>
                      <a:pt x="297" y="19"/>
                      <a:pt x="297" y="19"/>
                    </a:cubicBezTo>
                    <a:cubicBezTo>
                      <a:pt x="302" y="19"/>
                      <a:pt x="306" y="15"/>
                      <a:pt x="306" y="9"/>
                    </a:cubicBezTo>
                    <a:cubicBezTo>
                      <a:pt x="306" y="4"/>
                      <a:pt x="302" y="0"/>
                      <a:pt x="297"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422907" fontAlgn="auto">
                  <a:spcBef>
                    <a:spcPts val="0"/>
                  </a:spcBef>
                  <a:spcAft>
                    <a:spcPts val="0"/>
                  </a:spcAft>
                  <a:defRPr/>
                </a:pPr>
                <a:endParaRPr lang="id-ID" dirty="0">
                  <a:latin typeface="Open Sans Light"/>
                  <a:cs typeface="+mn-cs"/>
                </a:endParaRPr>
              </a:p>
            </p:txBody>
          </p:sp>
          <p:sp>
            <p:nvSpPr>
              <p:cNvPr id="20" name="Freeform 31"/>
              <p:cNvSpPr>
                <a:spLocks noEditPoints="1"/>
              </p:cNvSpPr>
              <p:nvPr/>
            </p:nvSpPr>
            <p:spPr bwMode="auto">
              <a:xfrm>
                <a:off x="7913688" y="-280988"/>
                <a:ext cx="1733550" cy="2306638"/>
              </a:xfrm>
              <a:custGeom>
                <a:avLst/>
                <a:gdLst>
                  <a:gd name="T0" fmla="*/ 353 w 459"/>
                  <a:gd name="T1" fmla="*/ 12 h 612"/>
                  <a:gd name="T2" fmla="*/ 325 w 459"/>
                  <a:gd name="T3" fmla="*/ 0 h 612"/>
                  <a:gd name="T4" fmla="*/ 57 w 459"/>
                  <a:gd name="T5" fmla="*/ 0 h 612"/>
                  <a:gd name="T6" fmla="*/ 0 w 459"/>
                  <a:gd name="T7" fmla="*/ 57 h 612"/>
                  <a:gd name="T8" fmla="*/ 0 w 459"/>
                  <a:gd name="T9" fmla="*/ 555 h 612"/>
                  <a:gd name="T10" fmla="*/ 57 w 459"/>
                  <a:gd name="T11" fmla="*/ 612 h 612"/>
                  <a:gd name="T12" fmla="*/ 402 w 459"/>
                  <a:gd name="T13" fmla="*/ 612 h 612"/>
                  <a:gd name="T14" fmla="*/ 459 w 459"/>
                  <a:gd name="T15" fmla="*/ 555 h 612"/>
                  <a:gd name="T16" fmla="*/ 459 w 459"/>
                  <a:gd name="T17" fmla="*/ 153 h 612"/>
                  <a:gd name="T18" fmla="*/ 353 w 459"/>
                  <a:gd name="T19" fmla="*/ 12 h 612"/>
                  <a:gd name="T20" fmla="*/ 344 w 459"/>
                  <a:gd name="T21" fmla="*/ 59 h 612"/>
                  <a:gd name="T22" fmla="*/ 409 w 459"/>
                  <a:gd name="T23" fmla="*/ 134 h 612"/>
                  <a:gd name="T24" fmla="*/ 344 w 459"/>
                  <a:gd name="T25" fmla="*/ 134 h 612"/>
                  <a:gd name="T26" fmla="*/ 344 w 459"/>
                  <a:gd name="T27" fmla="*/ 59 h 612"/>
                  <a:gd name="T28" fmla="*/ 421 w 459"/>
                  <a:gd name="T29" fmla="*/ 555 h 612"/>
                  <a:gd name="T30" fmla="*/ 402 w 459"/>
                  <a:gd name="T31" fmla="*/ 574 h 612"/>
                  <a:gd name="T32" fmla="*/ 57 w 459"/>
                  <a:gd name="T33" fmla="*/ 574 h 612"/>
                  <a:gd name="T34" fmla="*/ 38 w 459"/>
                  <a:gd name="T35" fmla="*/ 555 h 612"/>
                  <a:gd name="T36" fmla="*/ 38 w 459"/>
                  <a:gd name="T37" fmla="*/ 57 h 612"/>
                  <a:gd name="T38" fmla="*/ 57 w 459"/>
                  <a:gd name="T39" fmla="*/ 38 h 612"/>
                  <a:gd name="T40" fmla="*/ 306 w 459"/>
                  <a:gd name="T41" fmla="*/ 38 h 612"/>
                  <a:gd name="T42" fmla="*/ 306 w 459"/>
                  <a:gd name="T43" fmla="*/ 172 h 612"/>
                  <a:gd name="T44" fmla="*/ 421 w 459"/>
                  <a:gd name="T45" fmla="*/ 172 h 612"/>
                  <a:gd name="T46" fmla="*/ 421 w 459"/>
                  <a:gd name="T47" fmla="*/ 555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9" h="612">
                    <a:moveTo>
                      <a:pt x="353" y="12"/>
                    </a:moveTo>
                    <a:cubicBezTo>
                      <a:pt x="346" y="4"/>
                      <a:pt x="336" y="0"/>
                      <a:pt x="325" y="0"/>
                    </a:cubicBezTo>
                    <a:cubicBezTo>
                      <a:pt x="57" y="0"/>
                      <a:pt x="57" y="0"/>
                      <a:pt x="57" y="0"/>
                    </a:cubicBezTo>
                    <a:cubicBezTo>
                      <a:pt x="26" y="0"/>
                      <a:pt x="0" y="25"/>
                      <a:pt x="0" y="57"/>
                    </a:cubicBezTo>
                    <a:cubicBezTo>
                      <a:pt x="0" y="555"/>
                      <a:pt x="0" y="555"/>
                      <a:pt x="0" y="555"/>
                    </a:cubicBezTo>
                    <a:cubicBezTo>
                      <a:pt x="0" y="587"/>
                      <a:pt x="26" y="612"/>
                      <a:pt x="57" y="612"/>
                    </a:cubicBezTo>
                    <a:cubicBezTo>
                      <a:pt x="402" y="612"/>
                      <a:pt x="402" y="612"/>
                      <a:pt x="402" y="612"/>
                    </a:cubicBezTo>
                    <a:cubicBezTo>
                      <a:pt x="434" y="612"/>
                      <a:pt x="459" y="587"/>
                      <a:pt x="459" y="555"/>
                    </a:cubicBezTo>
                    <a:cubicBezTo>
                      <a:pt x="459" y="153"/>
                      <a:pt x="459" y="153"/>
                      <a:pt x="459" y="153"/>
                    </a:cubicBezTo>
                    <a:cubicBezTo>
                      <a:pt x="459" y="138"/>
                      <a:pt x="459" y="127"/>
                      <a:pt x="353" y="12"/>
                    </a:cubicBezTo>
                    <a:close/>
                    <a:moveTo>
                      <a:pt x="344" y="59"/>
                    </a:moveTo>
                    <a:cubicBezTo>
                      <a:pt x="364" y="80"/>
                      <a:pt x="392" y="113"/>
                      <a:pt x="409" y="134"/>
                    </a:cubicBezTo>
                    <a:cubicBezTo>
                      <a:pt x="344" y="134"/>
                      <a:pt x="344" y="134"/>
                      <a:pt x="344" y="134"/>
                    </a:cubicBezTo>
                    <a:lnTo>
                      <a:pt x="344" y="59"/>
                    </a:lnTo>
                    <a:close/>
                    <a:moveTo>
                      <a:pt x="421" y="555"/>
                    </a:moveTo>
                    <a:cubicBezTo>
                      <a:pt x="421" y="566"/>
                      <a:pt x="412" y="574"/>
                      <a:pt x="402" y="574"/>
                    </a:cubicBezTo>
                    <a:cubicBezTo>
                      <a:pt x="57" y="574"/>
                      <a:pt x="57" y="574"/>
                      <a:pt x="57" y="574"/>
                    </a:cubicBezTo>
                    <a:cubicBezTo>
                      <a:pt x="47" y="574"/>
                      <a:pt x="38" y="566"/>
                      <a:pt x="38" y="555"/>
                    </a:cubicBezTo>
                    <a:cubicBezTo>
                      <a:pt x="38" y="57"/>
                      <a:pt x="38" y="57"/>
                      <a:pt x="38" y="57"/>
                    </a:cubicBezTo>
                    <a:cubicBezTo>
                      <a:pt x="38" y="47"/>
                      <a:pt x="47" y="38"/>
                      <a:pt x="57" y="38"/>
                    </a:cubicBezTo>
                    <a:cubicBezTo>
                      <a:pt x="306" y="38"/>
                      <a:pt x="306" y="38"/>
                      <a:pt x="306" y="38"/>
                    </a:cubicBezTo>
                    <a:cubicBezTo>
                      <a:pt x="306" y="172"/>
                      <a:pt x="306" y="172"/>
                      <a:pt x="306" y="172"/>
                    </a:cubicBezTo>
                    <a:cubicBezTo>
                      <a:pt x="421" y="172"/>
                      <a:pt x="421" y="172"/>
                      <a:pt x="421" y="172"/>
                    </a:cubicBezTo>
                    <a:lnTo>
                      <a:pt x="421" y="55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422907" fontAlgn="auto">
                  <a:spcBef>
                    <a:spcPts val="0"/>
                  </a:spcBef>
                  <a:spcAft>
                    <a:spcPts val="0"/>
                  </a:spcAft>
                  <a:defRPr/>
                </a:pPr>
                <a:endParaRPr lang="id-ID" dirty="0">
                  <a:latin typeface="Open Sans Light"/>
                  <a:cs typeface="+mn-cs"/>
                </a:endParaRPr>
              </a:p>
            </p:txBody>
          </p:sp>
          <p:sp>
            <p:nvSpPr>
              <p:cNvPr id="21" name="Freeform 32"/>
              <p:cNvSpPr>
                <a:spLocks/>
              </p:cNvSpPr>
              <p:nvPr/>
            </p:nvSpPr>
            <p:spPr bwMode="auto">
              <a:xfrm>
                <a:off x="8199438" y="77787"/>
                <a:ext cx="725488" cy="146050"/>
              </a:xfrm>
              <a:custGeom>
                <a:avLst/>
                <a:gdLst>
                  <a:gd name="T0" fmla="*/ 19 w 192"/>
                  <a:gd name="T1" fmla="*/ 39 h 39"/>
                  <a:gd name="T2" fmla="*/ 173 w 192"/>
                  <a:gd name="T3" fmla="*/ 39 h 39"/>
                  <a:gd name="T4" fmla="*/ 192 w 192"/>
                  <a:gd name="T5" fmla="*/ 20 h 39"/>
                  <a:gd name="T6" fmla="*/ 173 w 192"/>
                  <a:gd name="T7" fmla="*/ 0 h 39"/>
                  <a:gd name="T8" fmla="*/ 19 w 192"/>
                  <a:gd name="T9" fmla="*/ 0 h 39"/>
                  <a:gd name="T10" fmla="*/ 0 w 192"/>
                  <a:gd name="T11" fmla="*/ 20 h 39"/>
                  <a:gd name="T12" fmla="*/ 19 w 192"/>
                  <a:gd name="T13" fmla="*/ 39 h 39"/>
                </a:gdLst>
                <a:ahLst/>
                <a:cxnLst>
                  <a:cxn ang="0">
                    <a:pos x="T0" y="T1"/>
                  </a:cxn>
                  <a:cxn ang="0">
                    <a:pos x="T2" y="T3"/>
                  </a:cxn>
                  <a:cxn ang="0">
                    <a:pos x="T4" y="T5"/>
                  </a:cxn>
                  <a:cxn ang="0">
                    <a:pos x="T6" y="T7"/>
                  </a:cxn>
                  <a:cxn ang="0">
                    <a:pos x="T8" y="T9"/>
                  </a:cxn>
                  <a:cxn ang="0">
                    <a:pos x="T10" y="T11"/>
                  </a:cxn>
                  <a:cxn ang="0">
                    <a:pos x="T12" y="T13"/>
                  </a:cxn>
                </a:cxnLst>
                <a:rect l="0" t="0" r="r" b="b"/>
                <a:pathLst>
                  <a:path w="192" h="39">
                    <a:moveTo>
                      <a:pt x="19" y="39"/>
                    </a:moveTo>
                    <a:cubicBezTo>
                      <a:pt x="173" y="39"/>
                      <a:pt x="173" y="39"/>
                      <a:pt x="173" y="39"/>
                    </a:cubicBezTo>
                    <a:cubicBezTo>
                      <a:pt x="183" y="39"/>
                      <a:pt x="192" y="30"/>
                      <a:pt x="192" y="20"/>
                    </a:cubicBezTo>
                    <a:cubicBezTo>
                      <a:pt x="192" y="9"/>
                      <a:pt x="183" y="0"/>
                      <a:pt x="173" y="0"/>
                    </a:cubicBezTo>
                    <a:cubicBezTo>
                      <a:pt x="19" y="0"/>
                      <a:pt x="19" y="0"/>
                      <a:pt x="19" y="0"/>
                    </a:cubicBezTo>
                    <a:cubicBezTo>
                      <a:pt x="9" y="0"/>
                      <a:pt x="0" y="9"/>
                      <a:pt x="0" y="20"/>
                    </a:cubicBezTo>
                    <a:cubicBezTo>
                      <a:pt x="0" y="30"/>
                      <a:pt x="9" y="39"/>
                      <a:pt x="19" y="3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422907" fontAlgn="auto">
                  <a:spcBef>
                    <a:spcPts val="0"/>
                  </a:spcBef>
                  <a:spcAft>
                    <a:spcPts val="0"/>
                  </a:spcAft>
                  <a:defRPr/>
                </a:pPr>
                <a:endParaRPr lang="id-ID" dirty="0">
                  <a:latin typeface="Open Sans Light"/>
                  <a:cs typeface="+mn-cs"/>
                </a:endParaRPr>
              </a:p>
            </p:txBody>
          </p:sp>
          <p:sp>
            <p:nvSpPr>
              <p:cNvPr id="22" name="Freeform 33"/>
              <p:cNvSpPr>
                <a:spLocks/>
              </p:cNvSpPr>
              <p:nvPr/>
            </p:nvSpPr>
            <p:spPr bwMode="auto">
              <a:xfrm>
                <a:off x="8199438" y="438150"/>
                <a:ext cx="725488" cy="73025"/>
              </a:xfrm>
              <a:custGeom>
                <a:avLst/>
                <a:gdLst>
                  <a:gd name="T0" fmla="*/ 10 w 192"/>
                  <a:gd name="T1" fmla="*/ 19 h 19"/>
                  <a:gd name="T2" fmla="*/ 182 w 192"/>
                  <a:gd name="T3" fmla="*/ 19 h 19"/>
                  <a:gd name="T4" fmla="*/ 192 w 192"/>
                  <a:gd name="T5" fmla="*/ 10 h 19"/>
                  <a:gd name="T6" fmla="*/ 182 w 192"/>
                  <a:gd name="T7" fmla="*/ 0 h 19"/>
                  <a:gd name="T8" fmla="*/ 10 w 192"/>
                  <a:gd name="T9" fmla="*/ 0 h 19"/>
                  <a:gd name="T10" fmla="*/ 0 w 192"/>
                  <a:gd name="T11" fmla="*/ 10 h 19"/>
                  <a:gd name="T12" fmla="*/ 10 w 19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92" h="19">
                    <a:moveTo>
                      <a:pt x="10" y="19"/>
                    </a:moveTo>
                    <a:cubicBezTo>
                      <a:pt x="182" y="19"/>
                      <a:pt x="182" y="19"/>
                      <a:pt x="182" y="19"/>
                    </a:cubicBezTo>
                    <a:cubicBezTo>
                      <a:pt x="188" y="19"/>
                      <a:pt x="192" y="15"/>
                      <a:pt x="192" y="10"/>
                    </a:cubicBezTo>
                    <a:cubicBezTo>
                      <a:pt x="192" y="4"/>
                      <a:pt x="188" y="0"/>
                      <a:pt x="182" y="0"/>
                    </a:cubicBezTo>
                    <a:cubicBezTo>
                      <a:pt x="10" y="0"/>
                      <a:pt x="10" y="0"/>
                      <a:pt x="10" y="0"/>
                    </a:cubicBezTo>
                    <a:cubicBezTo>
                      <a:pt x="5" y="0"/>
                      <a:pt x="0" y="4"/>
                      <a:pt x="0" y="10"/>
                    </a:cubicBezTo>
                    <a:cubicBezTo>
                      <a:pt x="0" y="15"/>
                      <a:pt x="5" y="19"/>
                      <a:pt x="10" y="1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422907" fontAlgn="auto">
                  <a:spcBef>
                    <a:spcPts val="0"/>
                  </a:spcBef>
                  <a:spcAft>
                    <a:spcPts val="0"/>
                  </a:spcAft>
                  <a:defRPr/>
                </a:pPr>
                <a:endParaRPr lang="id-ID" dirty="0">
                  <a:latin typeface="Open Sans Light"/>
                  <a:cs typeface="+mn-cs"/>
                </a:endParaRPr>
              </a:p>
            </p:txBody>
          </p:sp>
          <p:sp>
            <p:nvSpPr>
              <p:cNvPr id="23" name="Freeform 34"/>
              <p:cNvSpPr>
                <a:spLocks/>
              </p:cNvSpPr>
              <p:nvPr/>
            </p:nvSpPr>
            <p:spPr bwMode="auto">
              <a:xfrm>
                <a:off x="8199438" y="657225"/>
                <a:ext cx="1160463" cy="71438"/>
              </a:xfrm>
              <a:custGeom>
                <a:avLst/>
                <a:gdLst>
                  <a:gd name="T0" fmla="*/ 0 w 307"/>
                  <a:gd name="T1" fmla="*/ 9 h 19"/>
                  <a:gd name="T2" fmla="*/ 10 w 307"/>
                  <a:gd name="T3" fmla="*/ 19 h 19"/>
                  <a:gd name="T4" fmla="*/ 297 w 307"/>
                  <a:gd name="T5" fmla="*/ 19 h 19"/>
                  <a:gd name="T6" fmla="*/ 307 w 307"/>
                  <a:gd name="T7" fmla="*/ 9 h 19"/>
                  <a:gd name="T8" fmla="*/ 297 w 307"/>
                  <a:gd name="T9" fmla="*/ 0 h 19"/>
                  <a:gd name="T10" fmla="*/ 10 w 307"/>
                  <a:gd name="T11" fmla="*/ 0 h 19"/>
                  <a:gd name="T12" fmla="*/ 0 w 307"/>
                  <a:gd name="T13" fmla="*/ 9 h 19"/>
                </a:gdLst>
                <a:ahLst/>
                <a:cxnLst>
                  <a:cxn ang="0">
                    <a:pos x="T0" y="T1"/>
                  </a:cxn>
                  <a:cxn ang="0">
                    <a:pos x="T2" y="T3"/>
                  </a:cxn>
                  <a:cxn ang="0">
                    <a:pos x="T4" y="T5"/>
                  </a:cxn>
                  <a:cxn ang="0">
                    <a:pos x="T6" y="T7"/>
                  </a:cxn>
                  <a:cxn ang="0">
                    <a:pos x="T8" y="T9"/>
                  </a:cxn>
                  <a:cxn ang="0">
                    <a:pos x="T10" y="T11"/>
                  </a:cxn>
                  <a:cxn ang="0">
                    <a:pos x="T12" y="T13"/>
                  </a:cxn>
                </a:cxnLst>
                <a:rect l="0" t="0" r="r" b="b"/>
                <a:pathLst>
                  <a:path w="307" h="19">
                    <a:moveTo>
                      <a:pt x="0" y="9"/>
                    </a:moveTo>
                    <a:cubicBezTo>
                      <a:pt x="0" y="14"/>
                      <a:pt x="5" y="19"/>
                      <a:pt x="10" y="19"/>
                    </a:cubicBezTo>
                    <a:cubicBezTo>
                      <a:pt x="297" y="19"/>
                      <a:pt x="297" y="19"/>
                      <a:pt x="297" y="19"/>
                    </a:cubicBezTo>
                    <a:cubicBezTo>
                      <a:pt x="302" y="19"/>
                      <a:pt x="307" y="14"/>
                      <a:pt x="307" y="9"/>
                    </a:cubicBezTo>
                    <a:cubicBezTo>
                      <a:pt x="307" y="4"/>
                      <a:pt x="302" y="0"/>
                      <a:pt x="297" y="0"/>
                    </a:cubicBezTo>
                    <a:cubicBezTo>
                      <a:pt x="10" y="0"/>
                      <a:pt x="10" y="0"/>
                      <a:pt x="10" y="0"/>
                    </a:cubicBezTo>
                    <a:cubicBezTo>
                      <a:pt x="5" y="0"/>
                      <a:pt x="0" y="4"/>
                      <a:pt x="0" y="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422907" fontAlgn="auto">
                  <a:spcBef>
                    <a:spcPts val="0"/>
                  </a:spcBef>
                  <a:spcAft>
                    <a:spcPts val="0"/>
                  </a:spcAft>
                  <a:defRPr/>
                </a:pPr>
                <a:endParaRPr lang="id-ID" dirty="0">
                  <a:latin typeface="Open Sans Light"/>
                  <a:cs typeface="+mn-cs"/>
                </a:endParaRPr>
              </a:p>
            </p:txBody>
          </p:sp>
          <p:sp>
            <p:nvSpPr>
              <p:cNvPr id="24" name="Freeform 35"/>
              <p:cNvSpPr>
                <a:spLocks/>
              </p:cNvSpPr>
              <p:nvPr/>
            </p:nvSpPr>
            <p:spPr bwMode="auto">
              <a:xfrm>
                <a:off x="8199438" y="1087437"/>
                <a:ext cx="1160463" cy="74613"/>
              </a:xfrm>
              <a:custGeom>
                <a:avLst/>
                <a:gdLst>
                  <a:gd name="T0" fmla="*/ 297 w 307"/>
                  <a:gd name="T1" fmla="*/ 20 h 20"/>
                  <a:gd name="T2" fmla="*/ 307 w 307"/>
                  <a:gd name="T3" fmla="*/ 10 h 20"/>
                  <a:gd name="T4" fmla="*/ 297 w 307"/>
                  <a:gd name="T5" fmla="*/ 0 h 20"/>
                  <a:gd name="T6" fmla="*/ 10 w 307"/>
                  <a:gd name="T7" fmla="*/ 0 h 20"/>
                  <a:gd name="T8" fmla="*/ 0 w 307"/>
                  <a:gd name="T9" fmla="*/ 10 h 20"/>
                  <a:gd name="T10" fmla="*/ 10 w 307"/>
                  <a:gd name="T11" fmla="*/ 20 h 20"/>
                  <a:gd name="T12" fmla="*/ 297 w 307"/>
                  <a:gd name="T13" fmla="*/ 20 h 20"/>
                </a:gdLst>
                <a:ahLst/>
                <a:cxnLst>
                  <a:cxn ang="0">
                    <a:pos x="T0" y="T1"/>
                  </a:cxn>
                  <a:cxn ang="0">
                    <a:pos x="T2" y="T3"/>
                  </a:cxn>
                  <a:cxn ang="0">
                    <a:pos x="T4" y="T5"/>
                  </a:cxn>
                  <a:cxn ang="0">
                    <a:pos x="T6" y="T7"/>
                  </a:cxn>
                  <a:cxn ang="0">
                    <a:pos x="T8" y="T9"/>
                  </a:cxn>
                  <a:cxn ang="0">
                    <a:pos x="T10" y="T11"/>
                  </a:cxn>
                  <a:cxn ang="0">
                    <a:pos x="T12" y="T13"/>
                  </a:cxn>
                </a:cxnLst>
                <a:rect l="0" t="0" r="r" b="b"/>
                <a:pathLst>
                  <a:path w="307" h="20">
                    <a:moveTo>
                      <a:pt x="297" y="20"/>
                    </a:moveTo>
                    <a:cubicBezTo>
                      <a:pt x="302" y="20"/>
                      <a:pt x="307" y="15"/>
                      <a:pt x="307" y="10"/>
                    </a:cubicBezTo>
                    <a:cubicBezTo>
                      <a:pt x="307" y="5"/>
                      <a:pt x="302" y="0"/>
                      <a:pt x="297" y="0"/>
                    </a:cubicBezTo>
                    <a:cubicBezTo>
                      <a:pt x="10" y="0"/>
                      <a:pt x="10" y="0"/>
                      <a:pt x="10" y="0"/>
                    </a:cubicBezTo>
                    <a:cubicBezTo>
                      <a:pt x="5" y="0"/>
                      <a:pt x="0" y="5"/>
                      <a:pt x="0" y="10"/>
                    </a:cubicBezTo>
                    <a:cubicBezTo>
                      <a:pt x="0" y="15"/>
                      <a:pt x="5" y="20"/>
                      <a:pt x="10" y="20"/>
                    </a:cubicBezTo>
                    <a:lnTo>
                      <a:pt x="297" y="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422907" fontAlgn="auto">
                  <a:spcBef>
                    <a:spcPts val="0"/>
                  </a:spcBef>
                  <a:spcAft>
                    <a:spcPts val="0"/>
                  </a:spcAft>
                  <a:defRPr/>
                </a:pPr>
                <a:endParaRPr lang="id-ID" dirty="0">
                  <a:latin typeface="Open Sans Light"/>
                  <a:cs typeface="+mn-cs"/>
                </a:endParaRPr>
              </a:p>
            </p:txBody>
          </p:sp>
          <p:sp>
            <p:nvSpPr>
              <p:cNvPr id="25" name="Freeform 36"/>
              <p:cNvSpPr>
                <a:spLocks/>
              </p:cNvSpPr>
              <p:nvPr/>
            </p:nvSpPr>
            <p:spPr bwMode="auto">
              <a:xfrm>
                <a:off x="8199438" y="871537"/>
                <a:ext cx="1089025" cy="73025"/>
              </a:xfrm>
              <a:custGeom>
                <a:avLst/>
                <a:gdLst>
                  <a:gd name="T0" fmla="*/ 10 w 288"/>
                  <a:gd name="T1" fmla="*/ 19 h 19"/>
                  <a:gd name="T2" fmla="*/ 278 w 288"/>
                  <a:gd name="T3" fmla="*/ 19 h 19"/>
                  <a:gd name="T4" fmla="*/ 288 w 288"/>
                  <a:gd name="T5" fmla="*/ 10 h 19"/>
                  <a:gd name="T6" fmla="*/ 278 w 288"/>
                  <a:gd name="T7" fmla="*/ 0 h 19"/>
                  <a:gd name="T8" fmla="*/ 10 w 288"/>
                  <a:gd name="T9" fmla="*/ 0 h 19"/>
                  <a:gd name="T10" fmla="*/ 0 w 288"/>
                  <a:gd name="T11" fmla="*/ 10 h 19"/>
                  <a:gd name="T12" fmla="*/ 10 w 288"/>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288" h="19">
                    <a:moveTo>
                      <a:pt x="10" y="19"/>
                    </a:moveTo>
                    <a:cubicBezTo>
                      <a:pt x="278" y="19"/>
                      <a:pt x="278" y="19"/>
                      <a:pt x="278" y="19"/>
                    </a:cubicBezTo>
                    <a:cubicBezTo>
                      <a:pt x="283" y="19"/>
                      <a:pt x="288" y="15"/>
                      <a:pt x="288" y="10"/>
                    </a:cubicBezTo>
                    <a:cubicBezTo>
                      <a:pt x="288" y="4"/>
                      <a:pt x="283" y="0"/>
                      <a:pt x="278" y="0"/>
                    </a:cubicBezTo>
                    <a:cubicBezTo>
                      <a:pt x="10" y="0"/>
                      <a:pt x="10" y="0"/>
                      <a:pt x="10" y="0"/>
                    </a:cubicBezTo>
                    <a:cubicBezTo>
                      <a:pt x="5" y="0"/>
                      <a:pt x="0" y="4"/>
                      <a:pt x="0" y="10"/>
                    </a:cubicBezTo>
                    <a:cubicBezTo>
                      <a:pt x="0" y="15"/>
                      <a:pt x="5" y="19"/>
                      <a:pt x="10" y="1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422907" fontAlgn="auto">
                  <a:spcBef>
                    <a:spcPts val="0"/>
                  </a:spcBef>
                  <a:spcAft>
                    <a:spcPts val="0"/>
                  </a:spcAft>
                  <a:defRPr/>
                </a:pPr>
                <a:endParaRPr lang="id-ID" dirty="0">
                  <a:latin typeface="Open Sans Light"/>
                  <a:cs typeface="+mn-cs"/>
                </a:endParaRPr>
              </a:p>
            </p:txBody>
          </p:sp>
        </p:grpSp>
      </p:grpSp>
      <p:sp>
        <p:nvSpPr>
          <p:cNvPr id="31752" name="Text Placeholder 14"/>
          <p:cNvSpPr txBox="1">
            <a:spLocks/>
          </p:cNvSpPr>
          <p:nvPr/>
        </p:nvSpPr>
        <p:spPr bwMode="auto">
          <a:xfrm>
            <a:off x="2489200" y="2954338"/>
            <a:ext cx="1617663" cy="1423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5561" tIns="17781" rIns="35561" bIns="17781"/>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defTabSz="914400">
              <a:spcBef>
                <a:spcPct val="0"/>
              </a:spcBef>
              <a:spcAft>
                <a:spcPts val="1200"/>
              </a:spcAft>
            </a:pPr>
            <a:r>
              <a:rPr lang="en-AU" altLang="en-US" sz="1800">
                <a:solidFill>
                  <a:srgbClr val="0E2A45"/>
                </a:solidFill>
                <a:ea typeface="MS PGothic" pitchFamily="34" charset="-128"/>
              </a:rPr>
              <a:t>Promote </a:t>
            </a:r>
            <a:r>
              <a:rPr lang="en-AU" altLang="en-US" sz="1800" b="1">
                <a:solidFill>
                  <a:srgbClr val="0E2A45"/>
                </a:solidFill>
                <a:ea typeface="MS PGothic" pitchFamily="34" charset="-128"/>
              </a:rPr>
              <a:t>continuous improvement </a:t>
            </a:r>
            <a:r>
              <a:rPr lang="en-AU" altLang="en-US" sz="1800">
                <a:solidFill>
                  <a:srgbClr val="0E2A45"/>
                </a:solidFill>
                <a:ea typeface="MS PGothic" pitchFamily="34" charset="-128"/>
              </a:rPr>
              <a:t>by organisations</a:t>
            </a:r>
          </a:p>
        </p:txBody>
      </p:sp>
      <p:sp>
        <p:nvSpPr>
          <p:cNvPr id="31753" name="Text Placeholder 14"/>
          <p:cNvSpPr txBox="1">
            <a:spLocks/>
          </p:cNvSpPr>
          <p:nvPr/>
        </p:nvSpPr>
        <p:spPr bwMode="auto">
          <a:xfrm>
            <a:off x="4325938" y="2954338"/>
            <a:ext cx="1431925" cy="1423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5561" tIns="17781" rIns="35561" bIns="17781"/>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defTabSz="914400">
              <a:spcBef>
                <a:spcPct val="0"/>
              </a:spcBef>
              <a:spcAft>
                <a:spcPts val="1200"/>
              </a:spcAft>
            </a:pPr>
            <a:r>
              <a:rPr lang="en-AU" altLang="en-US" sz="1800">
                <a:solidFill>
                  <a:srgbClr val="0E2A45"/>
                </a:solidFill>
                <a:ea typeface="MS PGothic" pitchFamily="34" charset="-128"/>
              </a:rPr>
              <a:t>Monitor and enforce </a:t>
            </a:r>
            <a:r>
              <a:rPr lang="en-AU" altLang="en-US" sz="1800" b="1">
                <a:solidFill>
                  <a:srgbClr val="0E2A45"/>
                </a:solidFill>
                <a:ea typeface="MS PGothic" pitchFamily="34" charset="-128"/>
              </a:rPr>
              <a:t>compliance</a:t>
            </a:r>
            <a:endParaRPr lang="en-AU" altLang="en-US" sz="1800">
              <a:solidFill>
                <a:srgbClr val="0E2A45"/>
              </a:solidFill>
              <a:ea typeface="MS PGothic" pitchFamily="34" charset="-128"/>
            </a:endParaRPr>
          </a:p>
        </p:txBody>
      </p:sp>
      <p:sp>
        <p:nvSpPr>
          <p:cNvPr id="31754" name="Text Placeholder 14"/>
          <p:cNvSpPr txBox="1">
            <a:spLocks/>
          </p:cNvSpPr>
          <p:nvPr/>
        </p:nvSpPr>
        <p:spPr bwMode="auto">
          <a:xfrm>
            <a:off x="6124575" y="2954338"/>
            <a:ext cx="1738313" cy="1423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5561" tIns="17781" rIns="35561" bIns="17781"/>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defTabSz="914400">
              <a:spcBef>
                <a:spcPct val="0"/>
              </a:spcBef>
              <a:spcAft>
                <a:spcPts val="1200"/>
              </a:spcAft>
            </a:pPr>
            <a:r>
              <a:rPr lang="en-AU" altLang="en-US" sz="1800">
                <a:solidFill>
                  <a:srgbClr val="0E2A45"/>
                </a:solidFill>
                <a:ea typeface="MS PGothic" pitchFamily="34" charset="-128"/>
              </a:rPr>
              <a:t>Administer a </a:t>
            </a:r>
            <a:r>
              <a:rPr lang="en-AU" altLang="en-US" sz="1800" b="1">
                <a:solidFill>
                  <a:srgbClr val="0E2A45"/>
                </a:solidFill>
                <a:ea typeface="MS PGothic" pitchFamily="34" charset="-128"/>
              </a:rPr>
              <a:t>reportable conduct </a:t>
            </a:r>
            <a:r>
              <a:rPr lang="en-AU" altLang="en-US" sz="1800">
                <a:solidFill>
                  <a:srgbClr val="0E2A45"/>
                </a:solidFill>
                <a:ea typeface="MS PGothic" pitchFamily="34" charset="-128"/>
              </a:rPr>
              <a:t>scheme</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latin typeface="Calibri" pitchFamily="34" charset="0"/>
                <a:cs typeface="Calibri" pitchFamily="34" charset="0"/>
              </a:rPr>
              <a:t>Why the Standards have been developed</a:t>
            </a:r>
          </a:p>
        </p:txBody>
      </p:sp>
      <p:sp>
        <p:nvSpPr>
          <p:cNvPr id="9218" name="Content Placeholder 2"/>
          <p:cNvSpPr>
            <a:spLocks noGrp="1"/>
          </p:cNvSpPr>
          <p:nvPr>
            <p:ph type="body" sz="quarter" idx="10"/>
          </p:nvPr>
        </p:nvSpPr>
        <p:spPr>
          <a:xfrm>
            <a:off x="627063" y="1503363"/>
            <a:ext cx="5562600" cy="2947987"/>
          </a:xfrm>
          <a:extLst/>
        </p:spPr>
        <p:txBody>
          <a:bodyPr lIns="91440" tIns="45720" rIns="91440" bIns="45720" rtlCol="0">
            <a:normAutofit/>
          </a:bodyPr>
          <a:lstStyle/>
          <a:p>
            <a:pPr defTabSz="914400" fontAlgn="auto">
              <a:buFont typeface="Arial" charset="0"/>
              <a:buNone/>
              <a:defRPr/>
            </a:pPr>
            <a:r>
              <a:rPr lang="en-AU" dirty="0" smtClean="0">
                <a:latin typeface="Calibri" charset="0"/>
                <a:ea typeface="ＭＳ Ｐゴシック" charset="0"/>
                <a:cs typeface="ＭＳ Ｐゴシック" charset="0"/>
              </a:rPr>
              <a:t>The Standards were developed to:</a:t>
            </a:r>
          </a:p>
          <a:p>
            <a:pPr marL="285750" indent="-285750" defTabSz="914400" fontAlgn="auto">
              <a:buFont typeface="Arial"/>
              <a:buChar char="•"/>
              <a:defRPr/>
            </a:pPr>
            <a:r>
              <a:rPr lang="en-AU" dirty="0" smtClean="0">
                <a:latin typeface="Calibri" charset="0"/>
                <a:ea typeface="ＭＳ Ｐゴシック" charset="0"/>
                <a:cs typeface="ＭＳ Ｐゴシック" charset="0"/>
              </a:rPr>
              <a:t>Establish a </a:t>
            </a:r>
            <a:r>
              <a:rPr lang="en-AU" b="1" dirty="0" smtClean="0">
                <a:latin typeface="Calibri" charset="0"/>
                <a:ea typeface="ＭＳ Ｐゴシック" charset="0"/>
                <a:cs typeface="ＭＳ Ｐゴシック" charset="0"/>
              </a:rPr>
              <a:t>minimum</a:t>
            </a:r>
            <a:r>
              <a:rPr lang="en-AU" dirty="0" smtClean="0">
                <a:latin typeface="Calibri" charset="0"/>
                <a:ea typeface="ＭＳ Ｐゴシック" charset="0"/>
                <a:cs typeface="ＭＳ Ｐゴシック" charset="0"/>
              </a:rPr>
              <a:t> </a:t>
            </a:r>
            <a:r>
              <a:rPr lang="en-AU" dirty="0">
                <a:latin typeface="Calibri" charset="0"/>
                <a:ea typeface="ＭＳ Ｐゴシック" charset="0"/>
                <a:cs typeface="ＭＳ Ｐゴシック" charset="0"/>
              </a:rPr>
              <a:t>and </a:t>
            </a:r>
            <a:r>
              <a:rPr lang="en-AU" b="1" dirty="0">
                <a:latin typeface="Calibri" charset="0"/>
                <a:ea typeface="ＭＳ Ｐゴシック" charset="0"/>
                <a:cs typeface="ＭＳ Ｐゴシック" charset="0"/>
              </a:rPr>
              <a:t>compulsory</a:t>
            </a:r>
            <a:r>
              <a:rPr lang="en-AU" dirty="0">
                <a:latin typeface="Calibri" charset="0"/>
                <a:ea typeface="ＭＳ Ｐゴシック" charset="0"/>
                <a:cs typeface="ＭＳ Ｐゴシック" charset="0"/>
              </a:rPr>
              <a:t> </a:t>
            </a:r>
            <a:r>
              <a:rPr lang="en-AU" dirty="0" smtClean="0">
                <a:latin typeface="Calibri" charset="0"/>
                <a:ea typeface="ＭＳ Ｐゴシック" charset="0"/>
                <a:cs typeface="ＭＳ Ｐゴシック" charset="0"/>
              </a:rPr>
              <a:t>benchmark </a:t>
            </a:r>
            <a:br>
              <a:rPr lang="en-AU" dirty="0" smtClean="0">
                <a:latin typeface="Calibri" charset="0"/>
                <a:ea typeface="ＭＳ Ｐゴシック" charset="0"/>
                <a:cs typeface="ＭＳ Ｐゴシック" charset="0"/>
              </a:rPr>
            </a:br>
            <a:r>
              <a:rPr lang="en-AU" dirty="0" smtClean="0">
                <a:latin typeface="Calibri" charset="0"/>
                <a:ea typeface="ＭＳ Ｐゴシック" charset="0"/>
                <a:cs typeface="ＭＳ Ｐゴシック" charset="0"/>
              </a:rPr>
              <a:t>to </a:t>
            </a:r>
            <a:r>
              <a:rPr lang="en-AU" dirty="0" smtClean="0">
                <a:latin typeface="Calibri" charset="0"/>
                <a:ea typeface="Geneva" charset="0"/>
                <a:cs typeface="Arial" charset="0"/>
              </a:rPr>
              <a:t>create </a:t>
            </a:r>
            <a:r>
              <a:rPr lang="en-AU" dirty="0">
                <a:latin typeface="Calibri" charset="0"/>
                <a:ea typeface="Geneva" charset="0"/>
                <a:cs typeface="Arial" charset="0"/>
              </a:rPr>
              <a:t>and </a:t>
            </a:r>
            <a:r>
              <a:rPr lang="en-AU" dirty="0" smtClean="0">
                <a:latin typeface="Calibri" charset="0"/>
                <a:ea typeface="Geneva" charset="0"/>
                <a:cs typeface="Arial" charset="0"/>
              </a:rPr>
              <a:t>maintain safe </a:t>
            </a:r>
            <a:r>
              <a:rPr lang="en-AU" dirty="0">
                <a:latin typeface="Calibri" charset="0"/>
                <a:ea typeface="Geneva" charset="0"/>
                <a:cs typeface="Arial" charset="0"/>
              </a:rPr>
              <a:t>environments for </a:t>
            </a:r>
            <a:r>
              <a:rPr lang="en-AU" dirty="0" smtClean="0">
                <a:latin typeface="Calibri" charset="0"/>
                <a:ea typeface="Geneva" charset="0"/>
                <a:cs typeface="Arial" charset="0"/>
              </a:rPr>
              <a:t>organisations that provide </a:t>
            </a:r>
            <a:r>
              <a:rPr lang="en-AU" dirty="0">
                <a:latin typeface="Calibri" charset="0"/>
                <a:ea typeface="Geneva" charset="0"/>
                <a:cs typeface="Arial" charset="0"/>
              </a:rPr>
              <a:t>services to children. </a:t>
            </a:r>
          </a:p>
          <a:p>
            <a:pPr marL="285750" indent="-285750" defTabSz="914400" fontAlgn="auto">
              <a:buFont typeface="Arial"/>
              <a:buChar char="•"/>
              <a:defRPr/>
            </a:pPr>
            <a:r>
              <a:rPr lang="en-AU" b="1" dirty="0" smtClean="0">
                <a:latin typeface="Calibri" charset="0"/>
                <a:ea typeface="Geneva" charset="0"/>
                <a:cs typeface="Arial" charset="0"/>
              </a:rPr>
              <a:t>Drive </a:t>
            </a:r>
            <a:r>
              <a:rPr lang="en-AU" b="1" dirty="0">
                <a:latin typeface="Calibri" charset="0"/>
                <a:ea typeface="Geneva" charset="0"/>
                <a:cs typeface="Arial" charset="0"/>
              </a:rPr>
              <a:t>cultural change</a:t>
            </a:r>
            <a:r>
              <a:rPr lang="en-AU" dirty="0">
                <a:latin typeface="Calibri" charset="0"/>
                <a:ea typeface="Geneva" charset="0"/>
                <a:cs typeface="Arial" charset="0"/>
              </a:rPr>
              <a:t>, </a:t>
            </a:r>
            <a:r>
              <a:rPr lang="en-AU" dirty="0" smtClean="0">
                <a:latin typeface="Calibri" charset="0"/>
                <a:ea typeface="Geneva" charset="0"/>
                <a:cs typeface="Arial" charset="0"/>
              </a:rPr>
              <a:t>promote </a:t>
            </a:r>
            <a:r>
              <a:rPr lang="en-AU" dirty="0">
                <a:latin typeface="Calibri" charset="0"/>
                <a:ea typeface="Geneva" charset="0"/>
                <a:cs typeface="Arial" charset="0"/>
              </a:rPr>
              <a:t>the safety of children </a:t>
            </a:r>
            <a:r>
              <a:rPr lang="en-AU" dirty="0" smtClean="0">
                <a:latin typeface="Calibri" charset="0"/>
                <a:ea typeface="Geneva" charset="0"/>
                <a:cs typeface="Arial" charset="0"/>
              </a:rPr>
              <a:t>and prevent, </a:t>
            </a:r>
            <a:r>
              <a:rPr lang="en-AU" dirty="0">
                <a:latin typeface="Calibri" charset="0"/>
                <a:ea typeface="Geneva" charset="0"/>
                <a:cs typeface="Arial" charset="0"/>
              </a:rPr>
              <a:t>detect, report and respond to child abuse </a:t>
            </a:r>
            <a:r>
              <a:rPr lang="en-AU" dirty="0" smtClean="0">
                <a:latin typeface="Calibri" charset="0"/>
                <a:ea typeface="Geneva" charset="0"/>
                <a:cs typeface="Arial" charset="0"/>
              </a:rPr>
              <a:t>in </a:t>
            </a:r>
            <a:r>
              <a:rPr lang="en-AU" dirty="0">
                <a:latin typeface="Calibri" charset="0"/>
                <a:ea typeface="Geneva" charset="0"/>
                <a:cs typeface="Arial" charset="0"/>
              </a:rPr>
              <a:t>organisations.</a:t>
            </a:r>
            <a:r>
              <a:rPr lang="en-AU" dirty="0">
                <a:latin typeface="Calibri" charset="0"/>
                <a:ea typeface="ＭＳ Ｐゴシック" charset="0"/>
                <a:cs typeface="Geneva" charset="0"/>
              </a:rPr>
              <a:t> </a:t>
            </a:r>
            <a:endParaRPr lang="en-AU" dirty="0" smtClean="0">
              <a:latin typeface="Calibri" charset="0"/>
              <a:ea typeface="ＭＳ Ｐゴシック" charset="0"/>
              <a:cs typeface="Geneva" charset="0"/>
            </a:endParaRPr>
          </a:p>
          <a:p>
            <a:pPr marL="285750" indent="-285750" defTabSz="914400" fontAlgn="auto">
              <a:buFont typeface="Arial"/>
              <a:buChar char="•"/>
              <a:defRPr/>
            </a:pPr>
            <a:r>
              <a:rPr lang="en-AU" dirty="0" smtClean="0">
                <a:latin typeface="Calibri" charset="0"/>
                <a:ea typeface="ＭＳ Ｐゴシック" charset="0"/>
                <a:cs typeface="Geneva" charset="0"/>
              </a:rPr>
              <a:t>Flexible </a:t>
            </a:r>
            <a:r>
              <a:rPr lang="en-AU" dirty="0">
                <a:latin typeface="Calibri" charset="0"/>
                <a:ea typeface="ＭＳ Ｐゴシック" charset="0"/>
                <a:cs typeface="Geneva" charset="0"/>
              </a:rPr>
              <a:t>and </a:t>
            </a:r>
            <a:r>
              <a:rPr lang="en-AU" b="1" dirty="0">
                <a:latin typeface="Calibri" charset="0"/>
                <a:ea typeface="ＭＳ Ｐゴシック" charset="0"/>
                <a:cs typeface="Geneva" charset="0"/>
              </a:rPr>
              <a:t>principle based </a:t>
            </a:r>
            <a:r>
              <a:rPr lang="en-AU" dirty="0">
                <a:latin typeface="Calibri" charset="0"/>
                <a:ea typeface="ＭＳ Ｐゴシック" charset="0"/>
                <a:cs typeface="Geneva" charset="0"/>
              </a:rPr>
              <a:t>standards</a:t>
            </a:r>
            <a:r>
              <a:rPr lang="en-AU" dirty="0" smtClean="0">
                <a:latin typeface="Calibri" charset="0"/>
                <a:ea typeface="ＭＳ Ｐゴシック" charset="0"/>
                <a:cs typeface="Geneva" charset="0"/>
              </a:rPr>
              <a:t>.</a:t>
            </a:r>
            <a:endParaRPr lang="en-AU" dirty="0">
              <a:latin typeface="Calibri" charset="0"/>
              <a:ea typeface="ＭＳ Ｐゴシック" charset="0"/>
              <a:cs typeface="Geneva" charset="0"/>
            </a:endParaRPr>
          </a:p>
          <a:p>
            <a:pPr defTabSz="914400" fontAlgn="auto">
              <a:spcBef>
                <a:spcPct val="0"/>
              </a:spcBef>
              <a:buFont typeface="Arial" charset="0"/>
              <a:buNone/>
              <a:defRPr/>
            </a:pPr>
            <a:endParaRPr lang="en-AU" dirty="0">
              <a:latin typeface="Calibri" charset="0"/>
              <a:ea typeface="ＭＳ Ｐゴシック" charset="0"/>
              <a:cs typeface="Geneva" charset="0"/>
            </a:endParaRPr>
          </a:p>
          <a:p>
            <a:pPr defTabSz="914400" fontAlgn="auto">
              <a:spcBef>
                <a:spcPct val="0"/>
              </a:spcBef>
              <a:buFont typeface="Arial" charset="0"/>
              <a:buNone/>
              <a:defRPr/>
            </a:pPr>
            <a:endParaRPr lang="en-AU" b="1" dirty="0">
              <a:latin typeface="Calibri" charset="0"/>
              <a:ea typeface="ＭＳ Ｐゴシック" charset="0"/>
              <a:cs typeface="Geneva" charset="0"/>
            </a:endParaRPr>
          </a:p>
          <a:p>
            <a:pPr defTabSz="914400" fontAlgn="auto">
              <a:spcBef>
                <a:spcPct val="0"/>
              </a:spcBef>
              <a:buFont typeface="Arial" charset="0"/>
              <a:buNone/>
              <a:defRPr/>
            </a:pPr>
            <a:endParaRPr lang="en-AU" b="1" dirty="0">
              <a:latin typeface="Calibri" charset="0"/>
              <a:ea typeface="ＭＳ Ｐゴシック" charset="0"/>
              <a:cs typeface="Geneva" charset="0"/>
            </a:endParaRPr>
          </a:p>
          <a:p>
            <a:pPr defTabSz="914400" fontAlgn="auto">
              <a:spcBef>
                <a:spcPct val="0"/>
              </a:spcBef>
              <a:buFont typeface="Arial" charset="0"/>
              <a:buNone/>
              <a:defRPr/>
            </a:pPr>
            <a:endParaRPr lang="en-AU" b="1" dirty="0">
              <a:latin typeface="Calibri" charset="0"/>
              <a:ea typeface="ＭＳ Ｐゴシック" charset="0"/>
              <a:cs typeface="Geneva" charset="0"/>
            </a:endParaRPr>
          </a:p>
          <a:p>
            <a:pPr defTabSz="914400" fontAlgn="auto">
              <a:spcBef>
                <a:spcPct val="0"/>
              </a:spcBef>
              <a:defRPr/>
            </a:pPr>
            <a:endParaRPr lang="en-AU" dirty="0">
              <a:latin typeface="Calibri" charset="0"/>
              <a:ea typeface="ＭＳ Ｐゴシック" charset="0"/>
              <a:cs typeface="Geneva" charset="0"/>
            </a:endParaRPr>
          </a:p>
          <a:p>
            <a:pPr defTabSz="914400" fontAlgn="auto">
              <a:defRPr/>
            </a:pPr>
            <a:endParaRPr lang="en-US" dirty="0">
              <a:latin typeface="Calibri" charset="0"/>
              <a:ea typeface="ＭＳ Ｐゴシック" charset="0"/>
              <a:cs typeface="ＭＳ Ｐゴシック" charset="0"/>
            </a:endParaRP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latin typeface="Calibri" pitchFamily="34" charset="0"/>
                <a:cs typeface="Calibri" pitchFamily="34" charset="0"/>
              </a:rPr>
              <a:t>What the Standards cover</a:t>
            </a:r>
          </a:p>
        </p:txBody>
      </p:sp>
      <p:sp>
        <p:nvSpPr>
          <p:cNvPr id="3" name="Text Placeholder 2"/>
          <p:cNvSpPr>
            <a:spLocks noGrp="1"/>
          </p:cNvSpPr>
          <p:nvPr>
            <p:ph type="body" sz="quarter" idx="10"/>
          </p:nvPr>
        </p:nvSpPr>
        <p:spPr>
          <a:xfrm>
            <a:off x="627063" y="1492250"/>
            <a:ext cx="4464050" cy="2947988"/>
          </a:xfrm>
        </p:spPr>
        <p:txBody>
          <a:bodyPr rtlCol="0">
            <a:normAutofit/>
          </a:bodyPr>
          <a:lstStyle/>
          <a:p>
            <a:pPr marL="0" lvl="2" defTabSz="914400" fontAlgn="auto">
              <a:defRPr/>
            </a:pPr>
            <a:r>
              <a:rPr lang="en-AU" sz="2000" dirty="0" smtClean="0">
                <a:solidFill>
                  <a:srgbClr val="0E2A45"/>
                </a:solidFill>
                <a:latin typeface="Calibri" charset="0"/>
                <a:ea typeface="ヒラギノ角ゴ Pro W3" charset="0"/>
                <a:cs typeface="Geneva" charset="0"/>
              </a:rPr>
              <a:t>The current child </a:t>
            </a:r>
            <a:r>
              <a:rPr lang="en-AU" sz="2000" dirty="0">
                <a:solidFill>
                  <a:srgbClr val="0E2A45"/>
                </a:solidFill>
                <a:latin typeface="Calibri" charset="0"/>
                <a:ea typeface="ヒラギノ角ゴ Pro W3" charset="0"/>
                <a:cs typeface="Geneva" charset="0"/>
              </a:rPr>
              <a:t>s</a:t>
            </a:r>
            <a:r>
              <a:rPr lang="en-AU" sz="2000" dirty="0" smtClean="0">
                <a:solidFill>
                  <a:srgbClr val="0E2A45"/>
                </a:solidFill>
                <a:latin typeface="Calibri" charset="0"/>
                <a:ea typeface="ヒラギノ角ゴ Pro W3" charset="0"/>
                <a:cs typeface="Geneva" charset="0"/>
              </a:rPr>
              <a:t>afe </a:t>
            </a:r>
            <a:r>
              <a:rPr lang="en-AU" sz="2000" dirty="0">
                <a:solidFill>
                  <a:srgbClr val="0E2A45"/>
                </a:solidFill>
                <a:latin typeface="Calibri" charset="0"/>
                <a:ea typeface="ヒラギノ角ゴ Pro W3" charset="0"/>
                <a:cs typeface="Geneva" charset="0"/>
              </a:rPr>
              <a:t>s</a:t>
            </a:r>
            <a:r>
              <a:rPr lang="en-AU" sz="2000" dirty="0" smtClean="0">
                <a:solidFill>
                  <a:srgbClr val="0E2A45"/>
                </a:solidFill>
                <a:latin typeface="Calibri" charset="0"/>
                <a:ea typeface="ヒラギノ角ゴ Pro W3" charset="0"/>
                <a:cs typeface="Geneva" charset="0"/>
              </a:rPr>
              <a:t>tandards cover:</a:t>
            </a:r>
          </a:p>
          <a:p>
            <a:pPr marL="342900" lvl="2" indent="-342900" defTabSz="914400" fontAlgn="auto">
              <a:buFont typeface="Wingdings" charset="2"/>
              <a:buChar char="ü"/>
              <a:defRPr/>
            </a:pPr>
            <a:r>
              <a:rPr lang="en-AU" sz="2000" dirty="0" smtClean="0">
                <a:solidFill>
                  <a:srgbClr val="0E2A45"/>
                </a:solidFill>
                <a:latin typeface="Calibri" charset="0"/>
                <a:ea typeface="ヒラギノ角ゴ Pro W3" charset="0"/>
                <a:cs typeface="Geneva" charset="0"/>
              </a:rPr>
              <a:t>Sexual </a:t>
            </a:r>
            <a:r>
              <a:rPr lang="en-AU" sz="2000" dirty="0">
                <a:solidFill>
                  <a:srgbClr val="0E2A45"/>
                </a:solidFill>
                <a:latin typeface="Calibri" charset="0"/>
                <a:ea typeface="ヒラギノ角ゴ Pro W3" charset="0"/>
                <a:cs typeface="Geneva" charset="0"/>
              </a:rPr>
              <a:t>abuse </a:t>
            </a:r>
            <a:r>
              <a:rPr lang="en-AU" sz="2000" dirty="0" smtClean="0">
                <a:solidFill>
                  <a:srgbClr val="0E2A45"/>
                </a:solidFill>
                <a:latin typeface="Calibri" charset="0"/>
                <a:ea typeface="ヒラギノ角ゴ Pro W3" charset="0"/>
                <a:cs typeface="Geneva" charset="0"/>
              </a:rPr>
              <a:t>(</a:t>
            </a:r>
            <a:r>
              <a:rPr lang="en-AU" sz="2000" dirty="0" smtClean="0">
                <a:solidFill>
                  <a:srgbClr val="0E2A45"/>
                </a:solidFill>
                <a:latin typeface="Calibri" charset="0"/>
                <a:ea typeface="ＭＳ Ｐゴシック" charset="0"/>
              </a:rPr>
              <a:t>including grooming)</a:t>
            </a:r>
            <a:endParaRPr lang="en-AU" sz="2000" dirty="0">
              <a:solidFill>
                <a:srgbClr val="0E2A45"/>
              </a:solidFill>
              <a:latin typeface="Calibri" charset="0"/>
              <a:ea typeface="ヒラギノ角ゴ Pro W3" charset="0"/>
              <a:cs typeface="Geneva" charset="0"/>
            </a:endParaRPr>
          </a:p>
          <a:p>
            <a:pPr marL="342900" lvl="2" indent="-342900" defTabSz="914400" fontAlgn="auto">
              <a:buFont typeface="Wingdings" charset="2"/>
              <a:buChar char="ü"/>
              <a:defRPr/>
            </a:pPr>
            <a:r>
              <a:rPr lang="en-AU" sz="2000" dirty="0" smtClean="0">
                <a:solidFill>
                  <a:srgbClr val="0E2A45"/>
                </a:solidFill>
                <a:latin typeface="Calibri" charset="0"/>
                <a:ea typeface="ヒラギノ角ゴ Pro W3" charset="0"/>
                <a:cs typeface="Geneva" charset="0"/>
              </a:rPr>
              <a:t>Physical </a:t>
            </a:r>
            <a:r>
              <a:rPr lang="en-AU" sz="2000" dirty="0">
                <a:solidFill>
                  <a:srgbClr val="0E2A45"/>
                </a:solidFill>
                <a:latin typeface="Calibri" charset="0"/>
                <a:ea typeface="ヒラギノ角ゴ Pro W3" charset="0"/>
                <a:cs typeface="Geneva" charset="0"/>
              </a:rPr>
              <a:t>abuse</a:t>
            </a:r>
          </a:p>
          <a:p>
            <a:pPr marL="342900" lvl="2" indent="-342900" defTabSz="914400" fontAlgn="auto">
              <a:buFont typeface="Wingdings" charset="2"/>
              <a:buChar char="ü"/>
              <a:defRPr/>
            </a:pPr>
            <a:r>
              <a:rPr lang="en-AU" sz="2000" dirty="0">
                <a:solidFill>
                  <a:srgbClr val="0E2A45"/>
                </a:solidFill>
                <a:latin typeface="Calibri" charset="0"/>
                <a:ea typeface="ヒラギノ角ゴ Pro W3" charset="0"/>
                <a:cs typeface="Geneva" charset="0"/>
              </a:rPr>
              <a:t>E</a:t>
            </a:r>
            <a:r>
              <a:rPr lang="en-AU" sz="2000" dirty="0" smtClean="0">
                <a:solidFill>
                  <a:srgbClr val="0E2A45"/>
                </a:solidFill>
                <a:latin typeface="Calibri" charset="0"/>
                <a:ea typeface="ヒラギノ角ゴ Pro W3" charset="0"/>
                <a:cs typeface="Geneva" charset="0"/>
              </a:rPr>
              <a:t>motional </a:t>
            </a:r>
            <a:r>
              <a:rPr lang="en-AU" sz="2000" dirty="0">
                <a:solidFill>
                  <a:srgbClr val="0E2A45"/>
                </a:solidFill>
                <a:latin typeface="Calibri" charset="0"/>
                <a:ea typeface="ヒラギノ角ゴ Pro W3" charset="0"/>
                <a:cs typeface="Geneva" charset="0"/>
              </a:rPr>
              <a:t>and psychological abuse </a:t>
            </a:r>
          </a:p>
          <a:p>
            <a:pPr marL="342900" lvl="2" indent="-342900" defTabSz="914400" fontAlgn="auto">
              <a:buFont typeface="Wingdings" charset="2"/>
              <a:buChar char="ü"/>
              <a:defRPr/>
            </a:pPr>
            <a:r>
              <a:rPr lang="en-AU" sz="2000" dirty="0" smtClean="0">
                <a:solidFill>
                  <a:srgbClr val="0E2A45"/>
                </a:solidFill>
                <a:latin typeface="Calibri" charset="0"/>
                <a:ea typeface="ヒラギノ角ゴ Pro W3" charset="0"/>
                <a:cs typeface="Geneva" charset="0"/>
              </a:rPr>
              <a:t>Serious </a:t>
            </a:r>
            <a:r>
              <a:rPr lang="en-AU" sz="2000" dirty="0">
                <a:solidFill>
                  <a:srgbClr val="0E2A45"/>
                </a:solidFill>
                <a:latin typeface="Calibri" charset="0"/>
                <a:ea typeface="ヒラギノ角ゴ Pro W3" charset="0"/>
                <a:cs typeface="Geneva" charset="0"/>
              </a:rPr>
              <a:t>neglect </a:t>
            </a:r>
            <a:endParaRPr lang="en-AU" sz="2000" dirty="0" smtClean="0">
              <a:solidFill>
                <a:srgbClr val="0E2A45"/>
              </a:solidFill>
              <a:latin typeface="Calibri" charset="0"/>
              <a:ea typeface="ヒラギノ角ゴ Pro W3" charset="0"/>
              <a:cs typeface="Geneva" charset="0"/>
            </a:endParaRPr>
          </a:p>
          <a:p>
            <a:pPr marL="266700" lvl="2" indent="-266700" defTabSz="914400" fontAlgn="auto">
              <a:defRPr/>
            </a:pPr>
            <a:r>
              <a:rPr lang="en-AU" sz="2000" dirty="0">
                <a:solidFill>
                  <a:srgbClr val="0E2A45"/>
                </a:solidFill>
                <a:latin typeface="Calibri" charset="0"/>
                <a:ea typeface="ＭＳ Ｐゴシック" charset="0"/>
                <a:cs typeface="Geneva" charset="0"/>
              </a:rPr>
              <a:t>F</a:t>
            </a:r>
            <a:r>
              <a:rPr lang="en-AU" sz="2000" dirty="0" smtClean="0">
                <a:solidFill>
                  <a:srgbClr val="0E2A45"/>
                </a:solidFill>
                <a:latin typeface="Calibri" charset="0"/>
                <a:ea typeface="ＭＳ Ｐゴシック" charset="0"/>
                <a:cs typeface="Geneva" charset="0"/>
              </a:rPr>
              <a:t>or </a:t>
            </a:r>
            <a:r>
              <a:rPr lang="en-AU" sz="2000" dirty="0">
                <a:solidFill>
                  <a:srgbClr val="0E2A45"/>
                </a:solidFill>
                <a:latin typeface="Calibri" charset="0"/>
                <a:ea typeface="ＭＳ Ｐゴシック" charset="0"/>
                <a:cs typeface="Geneva" charset="0"/>
              </a:rPr>
              <a:t>children under the age of 18 </a:t>
            </a:r>
            <a:r>
              <a:rPr lang="en-AU" sz="2000" dirty="0" smtClean="0">
                <a:solidFill>
                  <a:srgbClr val="0E2A45"/>
                </a:solidFill>
                <a:latin typeface="Calibri" charset="0"/>
                <a:ea typeface="ＭＳ Ｐゴシック" charset="0"/>
                <a:cs typeface="Geneva" charset="0"/>
              </a:rPr>
              <a:t>years.</a:t>
            </a:r>
            <a:endParaRPr lang="en-AU" sz="2000" dirty="0">
              <a:solidFill>
                <a:srgbClr val="0E2A45"/>
              </a:solidFill>
              <a:latin typeface="Calibri" charset="0"/>
              <a:ea typeface="ＭＳ Ｐゴシック" charset="0"/>
              <a:cs typeface="Geneva" charset="0"/>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latin typeface="Calibri" pitchFamily="34" charset="0"/>
                <a:cs typeface="Calibri" pitchFamily="34" charset="0"/>
              </a:rPr>
              <a:t>Who the Standards apply to</a:t>
            </a:r>
          </a:p>
        </p:txBody>
      </p:sp>
      <p:sp>
        <p:nvSpPr>
          <p:cNvPr id="13" name="Content Placeholder 2"/>
          <p:cNvSpPr txBox="1">
            <a:spLocks/>
          </p:cNvSpPr>
          <p:nvPr/>
        </p:nvSpPr>
        <p:spPr bwMode="auto">
          <a:xfrm>
            <a:off x="606425" y="1492250"/>
            <a:ext cx="3954463" cy="33655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a:spcBef>
                <a:spcPts val="600"/>
              </a:spcBef>
              <a:spcAft>
                <a:spcPts val="600"/>
              </a:spcAft>
              <a:defRPr>
                <a:solidFill>
                  <a:schemeClr val="tx1"/>
                </a:solidFill>
                <a:latin typeface="Calibri" pitchFamily="34" charset="0"/>
                <a:ea typeface="Calibri" pitchFamily="34" charset="0"/>
                <a:cs typeface="Calibri" pitchFamily="34" charset="0"/>
              </a:defRPr>
            </a:lvl2pPr>
            <a:lvl3pPr>
              <a:spcBef>
                <a:spcPts val="600"/>
              </a:spcBef>
              <a:spcAft>
                <a:spcPts val="600"/>
              </a:spcAft>
              <a:defRPr>
                <a:solidFill>
                  <a:schemeClr val="tx1"/>
                </a:solidFill>
                <a:latin typeface="Calibri" pitchFamily="34" charset="0"/>
                <a:ea typeface="Calibri" pitchFamily="34" charset="0"/>
                <a:cs typeface="Calibri" pitchFamily="34" charset="0"/>
              </a:defRPr>
            </a:lvl3pPr>
            <a:lvl4pPr marL="360363" indent="-360363">
              <a:spcBef>
                <a:spcPts val="600"/>
              </a:spcBef>
              <a:spcAft>
                <a:spcPts val="600"/>
              </a:spcAft>
              <a:defRPr>
                <a:solidFill>
                  <a:schemeClr val="tx1"/>
                </a:solidFill>
                <a:latin typeface="Calibri" pitchFamily="34" charset="0"/>
                <a:ea typeface="Calibri" pitchFamily="34" charset="0"/>
                <a:cs typeface="Calibri" pitchFamily="34" charset="0"/>
              </a:defRPr>
            </a:lvl4pPr>
            <a:lvl5pPr>
              <a:spcBef>
                <a:spcPts val="600"/>
              </a:spcBef>
              <a:spcAft>
                <a:spcPts val="600"/>
              </a:spcAft>
              <a:defRPr>
                <a:solidFill>
                  <a:schemeClr val="tx1"/>
                </a:solidFill>
                <a:latin typeface="Calibri" pitchFamily="34" charset="0"/>
                <a:ea typeface="Calibri" pitchFamily="34" charset="0"/>
                <a:cs typeface="Calibri" pitchFamily="34" charset="0"/>
              </a:defRPr>
            </a:lvl5pPr>
            <a:lvl6pPr marL="2147888"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2605088"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3062288"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3519488"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defTabSz="914400"/>
            <a:r>
              <a:rPr lang="en-AU" altLang="en-US" sz="1800" dirty="0">
                <a:solidFill>
                  <a:srgbClr val="0E2A45"/>
                </a:solidFill>
                <a:ea typeface="MS PGothic" pitchFamily="34" charset="-128"/>
              </a:rPr>
              <a:t>All </a:t>
            </a:r>
            <a:r>
              <a:rPr lang="en-AU" altLang="en-US" sz="1800" b="1" dirty="0">
                <a:solidFill>
                  <a:srgbClr val="0E2A45"/>
                </a:solidFill>
                <a:ea typeface="MS PGothic" pitchFamily="34" charset="-128"/>
              </a:rPr>
              <a:t>organisations</a:t>
            </a:r>
            <a:r>
              <a:rPr lang="en-AU" altLang="en-US" sz="1800" dirty="0">
                <a:solidFill>
                  <a:srgbClr val="0E2A45"/>
                </a:solidFill>
                <a:ea typeface="MS PGothic" pitchFamily="34" charset="-128"/>
              </a:rPr>
              <a:t> which provide services </a:t>
            </a:r>
            <a:br>
              <a:rPr lang="en-AU" altLang="en-US" sz="1800" dirty="0">
                <a:solidFill>
                  <a:srgbClr val="0E2A45"/>
                </a:solidFill>
                <a:ea typeface="MS PGothic" pitchFamily="34" charset="-128"/>
              </a:rPr>
            </a:br>
            <a:r>
              <a:rPr lang="en-AU" altLang="en-US" sz="1800" dirty="0">
                <a:solidFill>
                  <a:srgbClr val="0E2A45"/>
                </a:solidFill>
                <a:ea typeface="MS PGothic" pitchFamily="34" charset="-128"/>
              </a:rPr>
              <a:t>for children that:</a:t>
            </a:r>
          </a:p>
          <a:p>
            <a:pPr lvl="3" defTabSz="914400">
              <a:buFont typeface="Wingdings" pitchFamily="2" charset="2"/>
              <a:buChar char="ü"/>
            </a:pPr>
            <a:r>
              <a:rPr lang="en-AU" altLang="en-US" sz="1800" dirty="0">
                <a:solidFill>
                  <a:srgbClr val="0E2A45"/>
                </a:solidFill>
                <a:ea typeface="MS PGothic" pitchFamily="34" charset="-128"/>
              </a:rPr>
              <a:t>are funded and regulated by government from 1 January 2016 </a:t>
            </a:r>
          </a:p>
          <a:p>
            <a:pPr lvl="3" defTabSz="914400">
              <a:buFont typeface="Wingdings" pitchFamily="2" charset="2"/>
              <a:buChar char="ü"/>
            </a:pPr>
            <a:r>
              <a:rPr lang="en-AU" altLang="en-US" sz="1800" dirty="0">
                <a:solidFill>
                  <a:srgbClr val="0E2A45"/>
                </a:solidFill>
                <a:ea typeface="MS PGothic" pitchFamily="34" charset="-128"/>
              </a:rPr>
              <a:t>have limited or no funding or regulation by government from </a:t>
            </a:r>
            <a:br>
              <a:rPr lang="en-AU" altLang="en-US" sz="1800" dirty="0">
                <a:solidFill>
                  <a:srgbClr val="0E2A45"/>
                </a:solidFill>
                <a:ea typeface="MS PGothic" pitchFamily="34" charset="-128"/>
              </a:rPr>
            </a:br>
            <a:r>
              <a:rPr lang="en-AU" altLang="en-US" sz="1800" dirty="0">
                <a:solidFill>
                  <a:srgbClr val="0E2A45"/>
                </a:solidFill>
                <a:ea typeface="MS PGothic" pitchFamily="34" charset="-128"/>
              </a:rPr>
              <a:t>1 January 2017</a:t>
            </a:r>
          </a:p>
          <a:p>
            <a:pPr lvl="3" defTabSz="914400"/>
            <a:r>
              <a:rPr lang="en-AU" altLang="en-US" sz="1200" dirty="0">
                <a:solidFill>
                  <a:srgbClr val="0E2A45"/>
                </a:solidFill>
                <a:ea typeface="MS PGothic" pitchFamily="34" charset="-128"/>
              </a:rPr>
              <a:t>All </a:t>
            </a:r>
            <a:r>
              <a:rPr lang="en-AU" altLang="en-US" sz="1200" b="1" dirty="0">
                <a:solidFill>
                  <a:srgbClr val="0E2A45"/>
                </a:solidFill>
                <a:ea typeface="MS PGothic" pitchFamily="34" charset="-128"/>
              </a:rPr>
              <a:t>registered schools </a:t>
            </a:r>
            <a:r>
              <a:rPr lang="en-AU" altLang="en-US" sz="1200" dirty="0">
                <a:solidFill>
                  <a:srgbClr val="0E2A45"/>
                </a:solidFill>
                <a:ea typeface="MS PGothic" pitchFamily="34" charset="-128"/>
              </a:rPr>
              <a:t>must be compliant by August 2016.</a:t>
            </a:r>
          </a:p>
          <a:p>
            <a:pPr defTabSz="914400">
              <a:spcBef>
                <a:spcPct val="0"/>
              </a:spcBef>
              <a:spcAft>
                <a:spcPts val="1200"/>
              </a:spcAft>
            </a:pPr>
            <a:endParaRPr lang="en-AU" altLang="en-US" sz="1800" dirty="0">
              <a:solidFill>
                <a:srgbClr val="0E2A45"/>
              </a:solidFill>
              <a:ea typeface="MS PGothic" pitchFamily="34" charset="-128"/>
              <a:cs typeface="Geneva"/>
            </a:endParaRPr>
          </a:p>
          <a:p>
            <a:pPr defTabSz="914400">
              <a:spcBef>
                <a:spcPct val="0"/>
              </a:spcBef>
              <a:spcAft>
                <a:spcPts val="1200"/>
              </a:spcAft>
            </a:pPr>
            <a:endParaRPr lang="en-AU" altLang="en-US" sz="1800" b="1" dirty="0">
              <a:solidFill>
                <a:srgbClr val="0E2A45"/>
              </a:solidFill>
              <a:ea typeface="MS PGothic" pitchFamily="34" charset="-128"/>
              <a:cs typeface="Geneva"/>
            </a:endParaRPr>
          </a:p>
          <a:p>
            <a:pPr defTabSz="914400">
              <a:spcBef>
                <a:spcPct val="0"/>
              </a:spcBef>
              <a:spcAft>
                <a:spcPts val="1200"/>
              </a:spcAft>
            </a:pPr>
            <a:endParaRPr lang="en-AU" altLang="en-US" sz="1800" b="1" dirty="0">
              <a:solidFill>
                <a:srgbClr val="0E2A45"/>
              </a:solidFill>
              <a:ea typeface="MS PGothic" pitchFamily="34" charset="-128"/>
              <a:cs typeface="Geneva"/>
            </a:endParaRPr>
          </a:p>
          <a:p>
            <a:pPr defTabSz="914400">
              <a:spcBef>
                <a:spcPct val="0"/>
              </a:spcBef>
              <a:spcAft>
                <a:spcPts val="1200"/>
              </a:spcAft>
            </a:pPr>
            <a:endParaRPr lang="en-AU" altLang="en-US" sz="1800" b="1" dirty="0">
              <a:solidFill>
                <a:srgbClr val="0E2A45"/>
              </a:solidFill>
              <a:ea typeface="MS PGothic" pitchFamily="34" charset="-128"/>
              <a:cs typeface="Geneva"/>
            </a:endParaRPr>
          </a:p>
          <a:p>
            <a:pPr defTabSz="914400">
              <a:spcBef>
                <a:spcPct val="0"/>
              </a:spcBef>
              <a:spcAft>
                <a:spcPts val="1200"/>
              </a:spcAft>
            </a:pPr>
            <a:endParaRPr lang="en-AU" altLang="en-US" sz="1800" dirty="0">
              <a:solidFill>
                <a:srgbClr val="0E2A45"/>
              </a:solidFill>
              <a:ea typeface="MS PGothic" pitchFamily="34" charset="-128"/>
              <a:cs typeface="Geneva"/>
            </a:endParaRPr>
          </a:p>
          <a:p>
            <a:pPr defTabSz="914400">
              <a:spcAft>
                <a:spcPts val="1200"/>
              </a:spcAft>
            </a:pPr>
            <a:endParaRPr lang="en-US" altLang="en-US" sz="1800" dirty="0">
              <a:solidFill>
                <a:srgbClr val="0E2A45"/>
              </a:solidFill>
              <a:ea typeface="MS PGothic" pitchFamily="34" charset="-128"/>
            </a:endParaRPr>
          </a:p>
        </p:txBody>
      </p:sp>
      <p:sp>
        <p:nvSpPr>
          <p:cNvPr id="6" name="Content Placeholder 2"/>
          <p:cNvSpPr>
            <a:spLocks noGrp="1"/>
          </p:cNvSpPr>
          <p:nvPr>
            <p:ph type="body" sz="quarter" idx="10"/>
          </p:nvPr>
        </p:nvSpPr>
        <p:spPr>
          <a:xfrm>
            <a:off x="4929188" y="1492250"/>
            <a:ext cx="3649662" cy="2947988"/>
          </a:xfrm>
          <a:extLst/>
        </p:spPr>
        <p:txBody>
          <a:bodyPr lIns="91440" tIns="45720" rIns="91440" bIns="45720" rtlCol="0">
            <a:noAutofit/>
          </a:bodyPr>
          <a:lstStyle/>
          <a:p>
            <a:pPr defTabSz="914400" fontAlgn="auto">
              <a:spcBef>
                <a:spcPct val="0"/>
              </a:spcBef>
              <a:buFont typeface="Arial" charset="0"/>
              <a:buNone/>
              <a:defRPr/>
            </a:pPr>
            <a:r>
              <a:rPr lang="en-AU" dirty="0" smtClean="0">
                <a:latin typeface="Calibri" charset="0"/>
                <a:ea typeface="ＭＳ Ｐゴシック" charset="0"/>
                <a:cs typeface="ＭＳ Ｐゴシック" charset="0"/>
              </a:rPr>
              <a:t>All </a:t>
            </a:r>
            <a:r>
              <a:rPr lang="en-AU" b="1" dirty="0">
                <a:latin typeface="Calibri" charset="0"/>
                <a:ea typeface="ＭＳ Ｐゴシック" charset="0"/>
                <a:cs typeface="ＭＳ Ｐゴシック" charset="0"/>
              </a:rPr>
              <a:t>personnel </a:t>
            </a:r>
            <a:r>
              <a:rPr lang="en-AU" dirty="0">
                <a:latin typeface="Calibri" charset="0"/>
                <a:ea typeface="ＭＳ Ｐゴシック" charset="0"/>
                <a:cs typeface="ＭＳ Ｐゴシック" charset="0"/>
              </a:rPr>
              <a:t>in an </a:t>
            </a:r>
            <a:r>
              <a:rPr lang="en-AU" dirty="0" smtClean="0">
                <a:latin typeface="Calibri" charset="0"/>
                <a:ea typeface="ＭＳ Ｐゴシック" charset="0"/>
                <a:cs typeface="ＭＳ Ｐゴシック" charset="0"/>
              </a:rPr>
              <a:t>organisation</a:t>
            </a:r>
          </a:p>
          <a:p>
            <a:pPr marL="360363" indent="-360363" defTabSz="914400" fontAlgn="auto">
              <a:spcBef>
                <a:spcPct val="0"/>
              </a:spcBef>
              <a:buFont typeface="Wingdings" charset="2"/>
              <a:buChar char="ü"/>
              <a:defRPr/>
            </a:pPr>
            <a:r>
              <a:rPr lang="en-AU" dirty="0" smtClean="0">
                <a:latin typeface="Calibri" charset="0"/>
                <a:ea typeface="ＭＳ Ｐゴシック" charset="0"/>
                <a:cs typeface="ＭＳ Ｐゴシック" charset="0"/>
              </a:rPr>
              <a:t>Committees of management</a:t>
            </a:r>
          </a:p>
          <a:p>
            <a:pPr marL="360363" indent="-360363" defTabSz="914400" fontAlgn="auto">
              <a:spcBef>
                <a:spcPct val="0"/>
              </a:spcBef>
              <a:buFont typeface="Wingdings" charset="2"/>
              <a:buChar char="ü"/>
              <a:defRPr/>
            </a:pPr>
            <a:r>
              <a:rPr lang="en-AU" dirty="0" smtClean="0">
                <a:latin typeface="Calibri" charset="0"/>
                <a:ea typeface="ＭＳ Ｐゴシック" charset="0"/>
                <a:cs typeface="ＭＳ Ｐゴシック" charset="0"/>
              </a:rPr>
              <a:t>Coordinators</a:t>
            </a:r>
          </a:p>
          <a:p>
            <a:pPr marL="360363" indent="-360363" defTabSz="914400" fontAlgn="auto">
              <a:spcBef>
                <a:spcPct val="0"/>
              </a:spcBef>
              <a:buFont typeface="Wingdings" charset="2"/>
              <a:buChar char="ü"/>
              <a:defRPr/>
            </a:pPr>
            <a:r>
              <a:rPr lang="en-AU" dirty="0" smtClean="0">
                <a:latin typeface="Calibri" charset="0"/>
                <a:ea typeface="ＭＳ Ｐゴシック" charset="0"/>
                <a:cs typeface="ＭＳ Ｐゴシック" charset="0"/>
              </a:rPr>
              <a:t>Employees</a:t>
            </a:r>
            <a:endParaRPr lang="en-AU" dirty="0">
              <a:latin typeface="Calibri" charset="0"/>
              <a:ea typeface="ＭＳ Ｐゴシック" charset="0"/>
              <a:cs typeface="Geneva" charset="0"/>
            </a:endParaRPr>
          </a:p>
          <a:p>
            <a:pPr marL="360363" indent="-360363" defTabSz="914400" fontAlgn="auto">
              <a:spcBef>
                <a:spcPct val="0"/>
              </a:spcBef>
              <a:buFont typeface="Wingdings" charset="2"/>
              <a:buChar char="ü"/>
              <a:defRPr/>
            </a:pPr>
            <a:r>
              <a:rPr lang="en-AU" dirty="0" smtClean="0">
                <a:latin typeface="Calibri" charset="0"/>
                <a:ea typeface="ＭＳ Ｐゴシック" charset="0"/>
                <a:cs typeface="ＭＳ Ｐゴシック" charset="0"/>
              </a:rPr>
              <a:t>Volunteers</a:t>
            </a:r>
          </a:p>
          <a:p>
            <a:pPr marL="360363" indent="-360363" defTabSz="914400" fontAlgn="auto">
              <a:spcBef>
                <a:spcPct val="0"/>
              </a:spcBef>
              <a:buFont typeface="Wingdings" charset="2"/>
              <a:buChar char="ü"/>
              <a:defRPr/>
            </a:pPr>
            <a:r>
              <a:rPr lang="en-AU" dirty="0" smtClean="0">
                <a:latin typeface="Calibri" charset="0"/>
                <a:ea typeface="ＭＳ Ｐゴシック" charset="0"/>
                <a:cs typeface="ＭＳ Ｐゴシック" charset="0"/>
              </a:rPr>
              <a:t>Contractors</a:t>
            </a:r>
          </a:p>
          <a:p>
            <a:pPr marL="360363" indent="-360363" defTabSz="914400" fontAlgn="auto">
              <a:spcBef>
                <a:spcPct val="0"/>
              </a:spcBef>
              <a:buFont typeface="Wingdings" charset="2"/>
              <a:buChar char="ü"/>
              <a:defRPr/>
            </a:pPr>
            <a:r>
              <a:rPr lang="en-AU" dirty="0" smtClean="0">
                <a:latin typeface="Calibri" charset="0"/>
                <a:ea typeface="ＭＳ Ｐゴシック" charset="0"/>
                <a:cs typeface="ＭＳ Ｐゴシック" charset="0"/>
              </a:rPr>
              <a:t>Students </a:t>
            </a:r>
            <a:r>
              <a:rPr lang="en-AU" dirty="0">
                <a:latin typeface="Calibri" charset="0"/>
                <a:ea typeface="ＭＳ Ｐゴシック" charset="0"/>
                <a:cs typeface="ＭＳ Ｐゴシック" charset="0"/>
              </a:rPr>
              <a:t>on </a:t>
            </a:r>
            <a:r>
              <a:rPr lang="en-AU" dirty="0" smtClean="0">
                <a:latin typeface="Calibri" charset="0"/>
                <a:ea typeface="ＭＳ Ｐゴシック" charset="0"/>
                <a:cs typeface="ＭＳ Ｐゴシック" charset="0"/>
              </a:rPr>
              <a:t>placement</a:t>
            </a:r>
            <a:endParaRPr lang="en-AU" b="1" dirty="0">
              <a:latin typeface="Calibri" charset="0"/>
              <a:ea typeface="ＭＳ Ｐゴシック" charset="0"/>
              <a:cs typeface="Geneva" charset="0"/>
            </a:endParaRPr>
          </a:p>
          <a:p>
            <a:pPr defTabSz="914400" fontAlgn="auto">
              <a:spcBef>
                <a:spcPct val="0"/>
              </a:spcBef>
              <a:defRPr/>
            </a:pPr>
            <a:endParaRPr lang="en-AU" dirty="0">
              <a:latin typeface="Calibri" charset="0"/>
              <a:ea typeface="ＭＳ Ｐゴシック" charset="0"/>
              <a:cs typeface="Geneva" charset="0"/>
            </a:endParaRPr>
          </a:p>
          <a:p>
            <a:pPr defTabSz="914400" fontAlgn="auto">
              <a:defRPr/>
            </a:pPr>
            <a:endParaRPr lang="en-US" dirty="0">
              <a:latin typeface="Calibri" charset="0"/>
              <a:ea typeface="ＭＳ Ｐゴシック" charset="0"/>
              <a:cs typeface="ＭＳ Ｐゴシック" charset="0"/>
            </a:endParaRP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Placeholder 1"/>
          <p:cNvSpPr txBox="1">
            <a:spLocks/>
          </p:cNvSpPr>
          <p:nvPr/>
        </p:nvSpPr>
        <p:spPr bwMode="auto">
          <a:xfrm>
            <a:off x="6486525" y="877888"/>
            <a:ext cx="2052638" cy="2989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5555" tIns="17777" rIns="35555" bIns="17777">
            <a:spAutoFit/>
          </a:bodyPr>
          <a:lstStyle>
            <a:lvl1pPr>
              <a:spcBef>
                <a:spcPts val="600"/>
              </a:spcBef>
              <a:spcAft>
                <a:spcPts val="600"/>
              </a:spcAft>
              <a:defRPr>
                <a:solidFill>
                  <a:schemeClr val="tx1"/>
                </a:solidFill>
                <a:latin typeface="Calibri" pitchFamily="34" charset="0"/>
                <a:ea typeface="Calibri" pitchFamily="34" charset="0"/>
                <a:cs typeface="Calibri" pitchFamily="34" charset="0"/>
              </a:defRPr>
            </a:lvl1pPr>
            <a:lvl2pPr marL="1087438">
              <a:spcBef>
                <a:spcPts val="600"/>
              </a:spcBef>
              <a:spcAft>
                <a:spcPts val="600"/>
              </a:spcAft>
              <a:defRPr>
                <a:solidFill>
                  <a:schemeClr val="tx1"/>
                </a:solidFill>
                <a:latin typeface="Calibri" pitchFamily="34" charset="0"/>
                <a:ea typeface="Calibri" pitchFamily="34" charset="0"/>
                <a:cs typeface="Calibri" pitchFamily="34" charset="0"/>
              </a:defRPr>
            </a:lvl2pPr>
            <a:lvl3pPr marL="2174875">
              <a:spcBef>
                <a:spcPts val="600"/>
              </a:spcBef>
              <a:spcAft>
                <a:spcPts val="600"/>
              </a:spcAft>
              <a:defRPr>
                <a:solidFill>
                  <a:schemeClr val="tx1"/>
                </a:solidFill>
                <a:latin typeface="Calibri" pitchFamily="34" charset="0"/>
                <a:ea typeface="Calibri" pitchFamily="34" charset="0"/>
                <a:cs typeface="Calibri" pitchFamily="34" charset="0"/>
              </a:defRPr>
            </a:lvl3pPr>
            <a:lvl4pPr marL="3262313">
              <a:spcBef>
                <a:spcPts val="600"/>
              </a:spcBef>
              <a:spcAft>
                <a:spcPts val="600"/>
              </a:spcAft>
              <a:defRPr>
                <a:solidFill>
                  <a:schemeClr val="tx1"/>
                </a:solidFill>
                <a:latin typeface="Calibri" pitchFamily="34" charset="0"/>
                <a:ea typeface="Calibri" pitchFamily="34" charset="0"/>
                <a:cs typeface="Calibri" pitchFamily="34" charset="0"/>
              </a:defRPr>
            </a:lvl4pPr>
            <a:lvl5pPr marL="4349750">
              <a:spcBef>
                <a:spcPts val="600"/>
              </a:spcBef>
              <a:spcAft>
                <a:spcPts val="600"/>
              </a:spcAft>
              <a:defRPr>
                <a:solidFill>
                  <a:schemeClr val="tx1"/>
                </a:solidFill>
                <a:latin typeface="Calibri" pitchFamily="34" charset="0"/>
                <a:ea typeface="Calibri" pitchFamily="34" charset="0"/>
                <a:cs typeface="Calibri" pitchFamily="34" charset="0"/>
              </a:defRPr>
            </a:lvl5pPr>
            <a:lvl6pPr marL="4806950" fontAlgn="base">
              <a:spcBef>
                <a:spcPts val="600"/>
              </a:spcBef>
              <a:spcAft>
                <a:spcPts val="600"/>
              </a:spcAft>
              <a:defRPr>
                <a:solidFill>
                  <a:schemeClr val="tx1"/>
                </a:solidFill>
                <a:latin typeface="Calibri" pitchFamily="34" charset="0"/>
                <a:ea typeface="Calibri" pitchFamily="34" charset="0"/>
                <a:cs typeface="Calibri" pitchFamily="34" charset="0"/>
              </a:defRPr>
            </a:lvl6pPr>
            <a:lvl7pPr marL="5264150" fontAlgn="base">
              <a:spcBef>
                <a:spcPts val="600"/>
              </a:spcBef>
              <a:spcAft>
                <a:spcPts val="600"/>
              </a:spcAft>
              <a:defRPr>
                <a:solidFill>
                  <a:schemeClr val="tx1"/>
                </a:solidFill>
                <a:latin typeface="Calibri" pitchFamily="34" charset="0"/>
                <a:ea typeface="Calibri" pitchFamily="34" charset="0"/>
                <a:cs typeface="Calibri" pitchFamily="34" charset="0"/>
              </a:defRPr>
            </a:lvl7pPr>
            <a:lvl8pPr marL="5721350" fontAlgn="base">
              <a:spcBef>
                <a:spcPts val="600"/>
              </a:spcBef>
              <a:spcAft>
                <a:spcPts val="600"/>
              </a:spcAft>
              <a:defRPr>
                <a:solidFill>
                  <a:schemeClr val="tx1"/>
                </a:solidFill>
                <a:latin typeface="Calibri" pitchFamily="34" charset="0"/>
                <a:ea typeface="Calibri" pitchFamily="34" charset="0"/>
                <a:cs typeface="Calibri" pitchFamily="34" charset="0"/>
              </a:defRPr>
            </a:lvl8pPr>
            <a:lvl9pPr marL="6178550" fontAlgn="base">
              <a:spcBef>
                <a:spcPts val="600"/>
              </a:spcBef>
              <a:spcAft>
                <a:spcPts val="600"/>
              </a:spcAft>
              <a:defRPr>
                <a:solidFill>
                  <a:schemeClr val="tx1"/>
                </a:solidFill>
                <a:latin typeface="Calibri" pitchFamily="34" charset="0"/>
                <a:ea typeface="Calibri" pitchFamily="34" charset="0"/>
                <a:cs typeface="Calibri" pitchFamily="34" charset="0"/>
              </a:defRPr>
            </a:lvl9pPr>
          </a:lstStyle>
          <a:p>
            <a:pPr algn="ctr" defTabSz="914400"/>
            <a:r>
              <a:rPr lang="en-AU" altLang="en-US" sz="2400">
                <a:solidFill>
                  <a:srgbClr val="FFFFFF"/>
                </a:solidFill>
                <a:ea typeface="MS PGothic" pitchFamily="34" charset="-128"/>
              </a:rPr>
              <a:t>A child safe organisation is everyone's responsibility, but some people will have particular roles to play.</a:t>
            </a:r>
          </a:p>
        </p:txBody>
      </p:sp>
      <p:pic>
        <p:nvPicPr>
          <p:cNvPr id="35843" name="Picture Placeholder 2" descr="shutterstock_114383890_web.png"/>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3549" r="17763"/>
          <a:stretch>
            <a:fillRect/>
          </a:stretch>
        </p:blipFill>
        <p:spPr>
          <a:xfrm>
            <a:off x="0" y="0"/>
            <a:ext cx="5849938" cy="4953000"/>
          </a:xfrm>
        </p:spPr>
      </p:pic>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Master">
  <a:themeElements>
    <a:clrScheme name="CFECFW Swatches November 2016">
      <a:dk1>
        <a:srgbClr val="0E2A45"/>
      </a:dk1>
      <a:lt1>
        <a:srgbClr val="D1DAE0"/>
      </a:lt1>
      <a:dk2>
        <a:srgbClr val="636363"/>
      </a:dk2>
      <a:lt2>
        <a:srgbClr val="306892"/>
      </a:lt2>
      <a:accent1>
        <a:srgbClr val="6B9F22"/>
      </a:accent1>
      <a:accent2>
        <a:srgbClr val="15A4B8"/>
      </a:accent2>
      <a:accent3>
        <a:srgbClr val="E15418"/>
      </a:accent3>
      <a:accent4>
        <a:srgbClr val="C82B1C"/>
      </a:accent4>
      <a:accent5>
        <a:srgbClr val="6D559E"/>
      </a:accent5>
      <a:accent6>
        <a:srgbClr val="C34B93"/>
      </a:accent6>
      <a:hlink>
        <a:srgbClr val="306892"/>
      </a:hlink>
      <a:folHlink>
        <a:srgbClr val="63636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a:noFill/>
        </a:ln>
        <a:effectLst/>
      </a:spPr>
      <a:bodyPr rtlCol="0" anchor="ctr"/>
      <a:lstStyle>
        <a:defPPr algn="ctr">
          <a:defRPr dirty="0">
            <a:latin typeface="Open Sans Ligh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5955</TotalTime>
  <Words>1464</Words>
  <Application>Microsoft Office PowerPoint</Application>
  <PresentationFormat>On-screen Show (16:9)</PresentationFormat>
  <Paragraphs>251</Paragraphs>
  <Slides>40</Slides>
  <Notes>23</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40</vt:i4>
      </vt:variant>
    </vt:vector>
  </HeadingPairs>
  <TitlesOfParts>
    <vt:vector size="53" baseType="lpstr">
      <vt:lpstr>MS PGothic</vt:lpstr>
      <vt:lpstr>MS PGothic</vt:lpstr>
      <vt:lpstr>Arial</vt:lpstr>
      <vt:lpstr>Calibri</vt:lpstr>
      <vt:lpstr>Geneva</vt:lpstr>
      <vt:lpstr>Gill Sans</vt:lpstr>
      <vt:lpstr>Myriad Pro Light</vt:lpstr>
      <vt:lpstr>Open Sans</vt:lpstr>
      <vt:lpstr>Open Sans Light</vt:lpstr>
      <vt:lpstr>Times New Roman</vt:lpstr>
      <vt:lpstr>Wingdings</vt:lpstr>
      <vt:lpstr>ヒラギノ角ゴ Pro W3</vt:lpstr>
      <vt:lpstr>Master</vt:lpstr>
      <vt:lpstr>Victorian Child Safe Standards</vt:lpstr>
      <vt:lpstr>Our Agenda for today</vt:lpstr>
      <vt:lpstr>PowerPoint Presentation</vt:lpstr>
      <vt:lpstr>Betrayal of Trust Report</vt:lpstr>
      <vt:lpstr>Victorian Commission for Children and Young People</vt:lpstr>
      <vt:lpstr>Why the Standards have been developed</vt:lpstr>
      <vt:lpstr>What the Standards cover</vt:lpstr>
      <vt:lpstr>Who the Standards apply to</vt:lpstr>
      <vt:lpstr>PowerPoint Presentation</vt:lpstr>
      <vt:lpstr>PowerPoint Presentation</vt:lpstr>
      <vt:lpstr>7 Child Safe Standards</vt:lpstr>
      <vt:lpstr>Guiding Principles</vt:lpstr>
      <vt:lpstr>PowerPoint Presentation</vt:lpstr>
      <vt:lpstr>Examples for Standard 1</vt:lpstr>
      <vt:lpstr>What is the impact for Neighbourhood Houses?</vt:lpstr>
      <vt:lpstr>PowerPoint Presentation</vt:lpstr>
      <vt:lpstr>Examples for Standard 2</vt:lpstr>
      <vt:lpstr>What is the impact for Neighbourhood Houses?</vt:lpstr>
      <vt:lpstr>PowerPoint Presentation</vt:lpstr>
      <vt:lpstr>Examples for Standard 3</vt:lpstr>
      <vt:lpstr>What is the impact for Neighbourhood Houses?</vt:lpstr>
      <vt:lpstr>PowerPoint Presentation</vt:lpstr>
      <vt:lpstr>Examples for Standard 4</vt:lpstr>
      <vt:lpstr>What is the impact for Neighbourhood Houses?</vt:lpstr>
      <vt:lpstr>PowerPoint Presentation</vt:lpstr>
      <vt:lpstr>Examples for Standard 5</vt:lpstr>
      <vt:lpstr>What is the impact for Neighbourhood Houses?</vt:lpstr>
      <vt:lpstr>PowerPoint Presentation</vt:lpstr>
      <vt:lpstr>Examples for Standard 6</vt:lpstr>
      <vt:lpstr>What is the impact for Neighbourhood Houses?</vt:lpstr>
      <vt:lpstr>PowerPoint Presentation</vt:lpstr>
      <vt:lpstr>Examples for Standard 7</vt:lpstr>
      <vt:lpstr>What is the impact for Neighbourhood Houses?</vt:lpstr>
      <vt:lpstr>PowerPoint Presentation</vt:lpstr>
      <vt:lpstr>PowerPoint Presentation</vt:lpstr>
      <vt:lpstr>Next steps (self-audit tools)</vt:lpstr>
      <vt:lpstr>Other useful links</vt:lpstr>
      <vt:lpstr>Local resources</vt:lpstr>
      <vt:lpstr>Thank you for attending todays  child safe standards presentation</vt:lpstr>
      <vt:lpstr>PowerPoint Presentation</vt:lpstr>
    </vt:vector>
  </TitlesOfParts>
  <Company>Louis Twelve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 Twelve</dc:creator>
  <cp:lastModifiedBy>Christine</cp:lastModifiedBy>
  <cp:revision>706</cp:revision>
  <cp:lastPrinted>2016-12-14T23:02:47Z</cp:lastPrinted>
  <dcterms:created xsi:type="dcterms:W3CDTF">2014-12-02T17:36:54Z</dcterms:created>
  <dcterms:modified xsi:type="dcterms:W3CDTF">2017-11-07T22:54:47Z</dcterms:modified>
</cp:coreProperties>
</file>