
<file path=[Content_Types].xml><?xml version="1.0" encoding="utf-8"?>
<Types xmlns="http://schemas.openxmlformats.org/package/2006/content-types">
  <Default Extension="png" ContentType="image/png"/>
  <Default Extension="svg" ContentType="image/svg+xml"/>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256" r:id="rId2"/>
    <p:sldId id="275" r:id="rId3"/>
    <p:sldId id="268" r:id="rId4"/>
    <p:sldId id="257" r:id="rId5"/>
    <p:sldId id="278" r:id="rId6"/>
    <p:sldId id="283" r:id="rId7"/>
    <p:sldId id="260" r:id="rId8"/>
    <p:sldId id="282" r:id="rId9"/>
    <p:sldId id="279" r:id="rId10"/>
    <p:sldId id="280" r:id="rId11"/>
    <p:sldId id="281" r:id="rId12"/>
    <p:sldId id="273" r:id="rId13"/>
    <p:sldId id="261" r:id="rId14"/>
    <p:sldId id="271" r:id="rId15"/>
    <p:sldId id="272" r:id="rId16"/>
    <p:sldId id="262" r:id="rId17"/>
    <p:sldId id="269" r:id="rId18"/>
    <p:sldId id="270" r:id="rId19"/>
    <p:sldId id="274" r:id="rId20"/>
    <p:sldId id="276" r:id="rId21"/>
    <p:sldId id="285" r:id="rId22"/>
    <p:sldId id="259" r:id="rId23"/>
    <p:sldId id="258" r:id="rId24"/>
    <p:sldId id="284" r:id="rId25"/>
    <p:sldId id="286" r:id="rId26"/>
  </p:sldIdLst>
  <p:sldSz cx="12192000" cy="6858000"/>
  <p:notesSz cx="6889750"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16" d="100"/>
          <a:sy n="116" d="100"/>
        </p:scale>
        <p:origin x="380" y="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B1E68A-CAF9-430A-976E-7B8AD52CBA51}" type="doc">
      <dgm:prSet loTypeId="urn:microsoft.com/office/officeart/2005/8/layout/vList6" loCatId="process" qsTypeId="urn:microsoft.com/office/officeart/2005/8/quickstyle/simple1" qsCatId="simple" csTypeId="urn:microsoft.com/office/officeart/2005/8/colors/accent1_2" csCatId="accent1" phldr="1"/>
      <dgm:spPr/>
    </dgm:pt>
    <dgm:pt modelId="{3B5304C9-4E9C-4581-BF17-10103484526F}">
      <dgm:prSet phldrT="[Text]" custT="1"/>
      <dgm:spPr>
        <a:solidFill>
          <a:srgbClr val="0070C0"/>
        </a:solidFill>
      </dgm:spPr>
      <dgm:t>
        <a:bodyPr/>
        <a:lstStyle/>
        <a:p>
          <a:r>
            <a:rPr lang="en-US" sz="1600" b="1" dirty="0"/>
            <a:t>Strategic Planning </a:t>
          </a:r>
          <a:r>
            <a:rPr lang="en-US" sz="1400" dirty="0"/>
            <a:t>Workshop 1</a:t>
          </a:r>
          <a:endParaRPr lang="en-US" sz="1600" dirty="0"/>
        </a:p>
      </dgm:t>
    </dgm:pt>
    <dgm:pt modelId="{BDD15945-FA26-402E-9634-89DD38F9E3D0}" type="parTrans" cxnId="{A302B666-8DFE-4619-B30C-549B6E921DAF}">
      <dgm:prSet/>
      <dgm:spPr/>
      <dgm:t>
        <a:bodyPr/>
        <a:lstStyle/>
        <a:p>
          <a:endParaRPr lang="en-US"/>
        </a:p>
      </dgm:t>
    </dgm:pt>
    <dgm:pt modelId="{F8753932-400E-40DB-873D-E6F011C7EB90}" type="sibTrans" cxnId="{A302B666-8DFE-4619-B30C-549B6E921DAF}">
      <dgm:prSet/>
      <dgm:spPr/>
      <dgm:t>
        <a:bodyPr/>
        <a:lstStyle/>
        <a:p>
          <a:endParaRPr lang="en-US"/>
        </a:p>
      </dgm:t>
    </dgm:pt>
    <dgm:pt modelId="{B84B2780-486E-4DA1-AE5A-455C9840F33C}">
      <dgm:prSet phldrT="[Text]" custT="1"/>
      <dgm:spPr>
        <a:solidFill>
          <a:srgbClr val="0070C0"/>
        </a:solidFill>
      </dgm:spPr>
      <dgm:t>
        <a:bodyPr/>
        <a:lstStyle/>
        <a:p>
          <a:r>
            <a:rPr lang="en-US" sz="1600" b="1" dirty="0"/>
            <a:t>Strategic Planning</a:t>
          </a:r>
        </a:p>
        <a:p>
          <a:r>
            <a:rPr lang="en-US" sz="1400" dirty="0"/>
            <a:t>On site</a:t>
          </a:r>
        </a:p>
      </dgm:t>
    </dgm:pt>
    <dgm:pt modelId="{382CDBF9-6D94-4532-8127-9081D66536CD}" type="parTrans" cxnId="{37CC73C7-6468-40E7-A4AA-CC8F875A2835}">
      <dgm:prSet/>
      <dgm:spPr/>
      <dgm:t>
        <a:bodyPr/>
        <a:lstStyle/>
        <a:p>
          <a:endParaRPr lang="en-US"/>
        </a:p>
      </dgm:t>
    </dgm:pt>
    <dgm:pt modelId="{761F2716-FBA1-4F0C-8A3C-977E383F82EA}" type="sibTrans" cxnId="{37CC73C7-6468-40E7-A4AA-CC8F875A2835}">
      <dgm:prSet/>
      <dgm:spPr/>
      <dgm:t>
        <a:bodyPr/>
        <a:lstStyle/>
        <a:p>
          <a:endParaRPr lang="en-US"/>
        </a:p>
      </dgm:t>
    </dgm:pt>
    <dgm:pt modelId="{D598BA4C-6067-4FED-A56F-1C5E335600F5}">
      <dgm:prSet phldrT="[Text]" custT="1"/>
      <dgm:spPr>
        <a:solidFill>
          <a:srgbClr val="0070C0"/>
        </a:solidFill>
      </dgm:spPr>
      <dgm:t>
        <a:bodyPr/>
        <a:lstStyle/>
        <a:p>
          <a:r>
            <a:rPr lang="en-US" sz="1600" b="1" dirty="0"/>
            <a:t>Strategic Planning</a:t>
          </a:r>
        </a:p>
        <a:p>
          <a:r>
            <a:rPr lang="en-US" sz="1400" dirty="0"/>
            <a:t>Workshop 2</a:t>
          </a:r>
        </a:p>
      </dgm:t>
    </dgm:pt>
    <dgm:pt modelId="{D12978A6-0DFF-4E6A-873E-A80946275929}" type="parTrans" cxnId="{0D29B746-C4E8-4743-8401-44262D5294BE}">
      <dgm:prSet/>
      <dgm:spPr/>
      <dgm:t>
        <a:bodyPr/>
        <a:lstStyle/>
        <a:p>
          <a:endParaRPr lang="en-US"/>
        </a:p>
      </dgm:t>
    </dgm:pt>
    <dgm:pt modelId="{2E17EC0B-FBAB-46F0-B248-2A1A37620104}" type="sibTrans" cxnId="{0D29B746-C4E8-4743-8401-44262D5294BE}">
      <dgm:prSet/>
      <dgm:spPr/>
      <dgm:t>
        <a:bodyPr/>
        <a:lstStyle/>
        <a:p>
          <a:endParaRPr lang="en-US"/>
        </a:p>
      </dgm:t>
    </dgm:pt>
    <dgm:pt modelId="{9B7A311A-82F6-4C8B-B67D-EA398F0D597F}">
      <dgm:prSet/>
      <dgm:spPr>
        <a:solidFill>
          <a:schemeClr val="bg1">
            <a:lumMod val="95000"/>
            <a:alpha val="90000"/>
          </a:schemeClr>
        </a:solidFill>
        <a:ln>
          <a:solidFill>
            <a:schemeClr val="accent1">
              <a:alpha val="90000"/>
            </a:schemeClr>
          </a:solidFill>
        </a:ln>
      </dgm:spPr>
      <dgm:t>
        <a:bodyPr lIns="108000"/>
        <a:lstStyle/>
        <a:p>
          <a:r>
            <a:rPr lang="en-US" dirty="0"/>
            <a:t>Understanding the Framework</a:t>
          </a:r>
        </a:p>
      </dgm:t>
    </dgm:pt>
    <dgm:pt modelId="{60CF2497-D621-477F-AA6A-75D8407B3EBD}" type="parTrans" cxnId="{17EE1AB4-6E37-4678-8A5A-00B68DDA4ECA}">
      <dgm:prSet/>
      <dgm:spPr/>
      <dgm:t>
        <a:bodyPr/>
        <a:lstStyle/>
        <a:p>
          <a:endParaRPr lang="en-US"/>
        </a:p>
      </dgm:t>
    </dgm:pt>
    <dgm:pt modelId="{1305F902-F66B-46B1-A00C-4B04B7487AE3}" type="sibTrans" cxnId="{17EE1AB4-6E37-4678-8A5A-00B68DDA4ECA}">
      <dgm:prSet/>
      <dgm:spPr/>
      <dgm:t>
        <a:bodyPr/>
        <a:lstStyle/>
        <a:p>
          <a:endParaRPr lang="en-US"/>
        </a:p>
      </dgm:t>
    </dgm:pt>
    <dgm:pt modelId="{EC38F3FB-55C2-43BF-BAC8-7452CE42120A}">
      <dgm:prSet/>
      <dgm:spPr>
        <a:solidFill>
          <a:schemeClr val="bg1">
            <a:lumMod val="95000"/>
            <a:alpha val="90000"/>
          </a:schemeClr>
        </a:solidFill>
        <a:ln>
          <a:solidFill>
            <a:schemeClr val="accent1">
              <a:alpha val="90000"/>
            </a:schemeClr>
          </a:solidFill>
        </a:ln>
      </dgm:spPr>
      <dgm:t>
        <a:bodyPr lIns="108000"/>
        <a:lstStyle/>
        <a:p>
          <a:r>
            <a:rPr lang="en-US" dirty="0"/>
            <a:t>Introduction to the Toolkit </a:t>
          </a:r>
        </a:p>
      </dgm:t>
    </dgm:pt>
    <dgm:pt modelId="{24016013-554D-441C-A9E0-CF00CB94CF0D}" type="parTrans" cxnId="{B813A362-0D8C-4405-A46E-1A534B5665AD}">
      <dgm:prSet/>
      <dgm:spPr/>
      <dgm:t>
        <a:bodyPr/>
        <a:lstStyle/>
        <a:p>
          <a:endParaRPr lang="en-US"/>
        </a:p>
      </dgm:t>
    </dgm:pt>
    <dgm:pt modelId="{0E6E15B3-A4D6-4BBA-9886-718B441EE1F5}" type="sibTrans" cxnId="{B813A362-0D8C-4405-A46E-1A534B5665AD}">
      <dgm:prSet/>
      <dgm:spPr/>
      <dgm:t>
        <a:bodyPr/>
        <a:lstStyle/>
        <a:p>
          <a:endParaRPr lang="en-US"/>
        </a:p>
      </dgm:t>
    </dgm:pt>
    <dgm:pt modelId="{F4DF6CF7-A35D-4FF7-BC65-4D0FD9E9B4B5}">
      <dgm:prSet/>
      <dgm:spPr>
        <a:solidFill>
          <a:schemeClr val="bg1">
            <a:lumMod val="95000"/>
            <a:alpha val="90000"/>
          </a:schemeClr>
        </a:solidFill>
        <a:ln>
          <a:solidFill>
            <a:schemeClr val="accent1">
              <a:alpha val="90000"/>
            </a:schemeClr>
          </a:solidFill>
        </a:ln>
      </dgm:spPr>
      <dgm:t>
        <a:bodyPr lIns="108000"/>
        <a:lstStyle/>
        <a:p>
          <a:r>
            <a:rPr lang="en-US" dirty="0"/>
            <a:t>Knowing what is out there </a:t>
          </a:r>
        </a:p>
      </dgm:t>
    </dgm:pt>
    <dgm:pt modelId="{AF8006B5-178D-4F06-8DFC-C1860F9FF015}" type="parTrans" cxnId="{38253E05-AE6F-41A5-A44B-C6B9C037181F}">
      <dgm:prSet/>
      <dgm:spPr/>
      <dgm:t>
        <a:bodyPr/>
        <a:lstStyle/>
        <a:p>
          <a:endParaRPr lang="en-US"/>
        </a:p>
      </dgm:t>
    </dgm:pt>
    <dgm:pt modelId="{404EB2F2-5585-49B8-8C1B-217204F3117B}" type="sibTrans" cxnId="{38253E05-AE6F-41A5-A44B-C6B9C037181F}">
      <dgm:prSet/>
      <dgm:spPr/>
      <dgm:t>
        <a:bodyPr/>
        <a:lstStyle/>
        <a:p>
          <a:endParaRPr lang="en-US"/>
        </a:p>
      </dgm:t>
    </dgm:pt>
    <dgm:pt modelId="{97229E73-6EC9-4033-904C-1273C898D8F3}">
      <dgm:prSet/>
      <dgm:spPr>
        <a:solidFill>
          <a:schemeClr val="bg1">
            <a:lumMod val="95000"/>
            <a:alpha val="90000"/>
          </a:schemeClr>
        </a:solidFill>
        <a:ln>
          <a:solidFill>
            <a:schemeClr val="accent1">
              <a:alpha val="90000"/>
            </a:schemeClr>
          </a:solidFill>
        </a:ln>
      </dgm:spPr>
      <dgm:t>
        <a:bodyPr lIns="108000"/>
        <a:lstStyle/>
        <a:p>
          <a:r>
            <a:rPr lang="en-US" dirty="0"/>
            <a:t>Knowing what to do with it</a:t>
          </a:r>
        </a:p>
      </dgm:t>
    </dgm:pt>
    <dgm:pt modelId="{372D2015-2DE7-47A9-922B-87DF1E771D1A}" type="parTrans" cxnId="{BFFBA202-ACB0-4E63-97BE-DBD46124C847}">
      <dgm:prSet/>
      <dgm:spPr/>
      <dgm:t>
        <a:bodyPr/>
        <a:lstStyle/>
        <a:p>
          <a:endParaRPr lang="en-US"/>
        </a:p>
      </dgm:t>
    </dgm:pt>
    <dgm:pt modelId="{42D67B2D-DC37-4A4A-A6D7-092AD39E3D7F}" type="sibTrans" cxnId="{BFFBA202-ACB0-4E63-97BE-DBD46124C847}">
      <dgm:prSet/>
      <dgm:spPr/>
      <dgm:t>
        <a:bodyPr/>
        <a:lstStyle/>
        <a:p>
          <a:endParaRPr lang="en-US"/>
        </a:p>
      </dgm:t>
    </dgm:pt>
    <dgm:pt modelId="{F90A2335-D300-48C1-87EA-BFB5A3F0C97B}">
      <dgm:prSet/>
      <dgm:spPr>
        <a:solidFill>
          <a:schemeClr val="bg1">
            <a:lumMod val="95000"/>
            <a:alpha val="90000"/>
          </a:schemeClr>
        </a:solidFill>
        <a:ln>
          <a:solidFill>
            <a:schemeClr val="accent1">
              <a:alpha val="90000"/>
            </a:schemeClr>
          </a:solidFill>
        </a:ln>
      </dgm:spPr>
      <dgm:t>
        <a:bodyPr lIns="108000" anchor="ctr"/>
        <a:lstStyle/>
        <a:p>
          <a:r>
            <a:rPr lang="en-US" dirty="0"/>
            <a:t>Analysing the data</a:t>
          </a:r>
        </a:p>
      </dgm:t>
    </dgm:pt>
    <dgm:pt modelId="{877DF29E-8B17-4109-B741-50BFCB3AD782}" type="parTrans" cxnId="{837B71DE-D536-4AAA-94E4-0B5D2641802E}">
      <dgm:prSet/>
      <dgm:spPr/>
      <dgm:t>
        <a:bodyPr/>
        <a:lstStyle/>
        <a:p>
          <a:endParaRPr lang="en-US"/>
        </a:p>
      </dgm:t>
    </dgm:pt>
    <dgm:pt modelId="{94963514-2218-4F64-8077-ECD92EDD77A2}" type="sibTrans" cxnId="{837B71DE-D536-4AAA-94E4-0B5D2641802E}">
      <dgm:prSet/>
      <dgm:spPr/>
      <dgm:t>
        <a:bodyPr/>
        <a:lstStyle/>
        <a:p>
          <a:endParaRPr lang="en-US"/>
        </a:p>
      </dgm:t>
    </dgm:pt>
    <dgm:pt modelId="{C64A73A6-E429-4987-B295-9D948ABFAB6E}">
      <dgm:prSet/>
      <dgm:spPr>
        <a:solidFill>
          <a:schemeClr val="bg1">
            <a:lumMod val="95000"/>
            <a:alpha val="90000"/>
          </a:schemeClr>
        </a:solidFill>
        <a:ln>
          <a:solidFill>
            <a:schemeClr val="accent1">
              <a:alpha val="90000"/>
            </a:schemeClr>
          </a:solidFill>
        </a:ln>
      </dgm:spPr>
      <dgm:t>
        <a:bodyPr lIns="108000" anchor="ctr"/>
        <a:lstStyle/>
        <a:p>
          <a:r>
            <a:rPr lang="en-US" dirty="0"/>
            <a:t>Consulting with stakeholders</a:t>
          </a:r>
        </a:p>
      </dgm:t>
    </dgm:pt>
    <dgm:pt modelId="{185469AD-3F98-4286-8C5C-17A7625D6CD5}" type="parTrans" cxnId="{D9673F59-31EA-4633-A538-E66E426F6259}">
      <dgm:prSet/>
      <dgm:spPr/>
      <dgm:t>
        <a:bodyPr/>
        <a:lstStyle/>
        <a:p>
          <a:endParaRPr lang="en-US"/>
        </a:p>
      </dgm:t>
    </dgm:pt>
    <dgm:pt modelId="{6B408B06-5771-4DF1-8829-626747DA7A6E}" type="sibTrans" cxnId="{D9673F59-31EA-4633-A538-E66E426F6259}">
      <dgm:prSet/>
      <dgm:spPr/>
      <dgm:t>
        <a:bodyPr/>
        <a:lstStyle/>
        <a:p>
          <a:endParaRPr lang="en-US"/>
        </a:p>
      </dgm:t>
    </dgm:pt>
    <dgm:pt modelId="{A2AE142C-4F95-4003-A109-85F68DA5F6EA}">
      <dgm:prSet/>
      <dgm:spPr>
        <a:solidFill>
          <a:schemeClr val="bg1">
            <a:lumMod val="95000"/>
            <a:alpha val="90000"/>
          </a:schemeClr>
        </a:solidFill>
        <a:ln>
          <a:solidFill>
            <a:schemeClr val="accent1">
              <a:alpha val="90000"/>
            </a:schemeClr>
          </a:solidFill>
        </a:ln>
      </dgm:spPr>
      <dgm:t>
        <a:bodyPr lIns="108000" anchor="ctr"/>
        <a:lstStyle/>
        <a:p>
          <a:r>
            <a:rPr lang="en-US" dirty="0"/>
            <a:t>Setting strategic priorities</a:t>
          </a:r>
        </a:p>
      </dgm:t>
    </dgm:pt>
    <dgm:pt modelId="{6200BDA5-F150-4C36-BEB3-75BFC1922C1D}" type="parTrans" cxnId="{0FED8306-E35A-48CB-BC65-FF632E46507A}">
      <dgm:prSet/>
      <dgm:spPr/>
      <dgm:t>
        <a:bodyPr/>
        <a:lstStyle/>
        <a:p>
          <a:endParaRPr lang="en-US"/>
        </a:p>
      </dgm:t>
    </dgm:pt>
    <dgm:pt modelId="{D3E4C947-A5CC-4C37-9492-EF4998CA0F6A}" type="sibTrans" cxnId="{0FED8306-E35A-48CB-BC65-FF632E46507A}">
      <dgm:prSet/>
      <dgm:spPr/>
      <dgm:t>
        <a:bodyPr/>
        <a:lstStyle/>
        <a:p>
          <a:endParaRPr lang="en-US"/>
        </a:p>
      </dgm:t>
    </dgm:pt>
    <dgm:pt modelId="{AFC547AD-CB0C-4897-BD8E-78A89F7D0263}">
      <dgm:prSet/>
      <dgm:spPr>
        <a:solidFill>
          <a:schemeClr val="bg1">
            <a:lumMod val="95000"/>
            <a:alpha val="90000"/>
          </a:schemeClr>
        </a:solidFill>
        <a:ln>
          <a:solidFill>
            <a:schemeClr val="accent1">
              <a:alpha val="90000"/>
            </a:schemeClr>
          </a:solidFill>
        </a:ln>
      </dgm:spPr>
      <dgm:t>
        <a:bodyPr lIns="108000" anchor="ctr"/>
        <a:lstStyle/>
        <a:p>
          <a:pPr algn="l"/>
          <a:r>
            <a:rPr lang="en-US" dirty="0"/>
            <a:t>Turning priorities into achievable goals</a:t>
          </a:r>
        </a:p>
      </dgm:t>
    </dgm:pt>
    <dgm:pt modelId="{6FBBF194-15C0-496B-93E1-AC42153CDD41}" type="parTrans" cxnId="{D9426A6C-A4EB-486F-9F5E-4181F114561A}">
      <dgm:prSet/>
      <dgm:spPr/>
      <dgm:t>
        <a:bodyPr/>
        <a:lstStyle/>
        <a:p>
          <a:endParaRPr lang="en-US"/>
        </a:p>
      </dgm:t>
    </dgm:pt>
    <dgm:pt modelId="{61D34673-64B7-4D67-8360-0DC16F5D72F8}" type="sibTrans" cxnId="{D9426A6C-A4EB-486F-9F5E-4181F114561A}">
      <dgm:prSet/>
      <dgm:spPr/>
      <dgm:t>
        <a:bodyPr/>
        <a:lstStyle/>
        <a:p>
          <a:endParaRPr lang="en-US"/>
        </a:p>
      </dgm:t>
    </dgm:pt>
    <dgm:pt modelId="{F8874FE4-9FDD-4C46-B80D-BEBB638EFBB2}">
      <dgm:prSet/>
      <dgm:spPr>
        <a:solidFill>
          <a:schemeClr val="bg1">
            <a:lumMod val="95000"/>
            <a:alpha val="90000"/>
          </a:schemeClr>
        </a:solidFill>
        <a:ln>
          <a:solidFill>
            <a:schemeClr val="accent1">
              <a:alpha val="90000"/>
            </a:schemeClr>
          </a:solidFill>
        </a:ln>
      </dgm:spPr>
      <dgm:t>
        <a:bodyPr lIns="108000" anchor="ctr"/>
        <a:lstStyle/>
        <a:p>
          <a:pPr algn="l"/>
          <a:r>
            <a:rPr lang="en-US" dirty="0"/>
            <a:t>Populating template</a:t>
          </a:r>
        </a:p>
      </dgm:t>
    </dgm:pt>
    <dgm:pt modelId="{D451128C-C5B4-448E-9509-DCCD100B5D3A}" type="parTrans" cxnId="{0972DD82-F93C-4310-8DB7-4EC3B96A015F}">
      <dgm:prSet/>
      <dgm:spPr/>
      <dgm:t>
        <a:bodyPr/>
        <a:lstStyle/>
        <a:p>
          <a:endParaRPr lang="en-US"/>
        </a:p>
      </dgm:t>
    </dgm:pt>
    <dgm:pt modelId="{704D35BF-9A46-4EAF-877D-E280B9B1652F}" type="sibTrans" cxnId="{0972DD82-F93C-4310-8DB7-4EC3B96A015F}">
      <dgm:prSet/>
      <dgm:spPr/>
      <dgm:t>
        <a:bodyPr/>
        <a:lstStyle/>
        <a:p>
          <a:endParaRPr lang="en-US"/>
        </a:p>
      </dgm:t>
    </dgm:pt>
    <dgm:pt modelId="{C93A322B-B509-41E9-B2BF-EB871D675141}">
      <dgm:prSet/>
      <dgm:spPr>
        <a:solidFill>
          <a:schemeClr val="bg1">
            <a:lumMod val="95000"/>
            <a:alpha val="90000"/>
          </a:schemeClr>
        </a:solidFill>
        <a:ln>
          <a:solidFill>
            <a:schemeClr val="accent1">
              <a:alpha val="90000"/>
            </a:schemeClr>
          </a:solidFill>
        </a:ln>
      </dgm:spPr>
      <dgm:t>
        <a:bodyPr lIns="108000" anchor="ctr"/>
        <a:lstStyle/>
        <a:p>
          <a:pPr algn="l"/>
          <a:r>
            <a:rPr lang="en-US" dirty="0"/>
            <a:t>Plan promotion, monitoring and review processes</a:t>
          </a:r>
        </a:p>
      </dgm:t>
    </dgm:pt>
    <dgm:pt modelId="{F1B1F744-565E-430D-9E1A-6D1CD4F9DF1F}" type="parTrans" cxnId="{C6CF4FD0-1B60-4326-9B2B-EEECB97FF5E7}">
      <dgm:prSet/>
      <dgm:spPr/>
      <dgm:t>
        <a:bodyPr/>
        <a:lstStyle/>
        <a:p>
          <a:endParaRPr lang="en-US"/>
        </a:p>
      </dgm:t>
    </dgm:pt>
    <dgm:pt modelId="{4DA7B6B5-9AAB-4E7E-A682-A4578C961425}" type="sibTrans" cxnId="{C6CF4FD0-1B60-4326-9B2B-EEECB97FF5E7}">
      <dgm:prSet/>
      <dgm:spPr/>
      <dgm:t>
        <a:bodyPr/>
        <a:lstStyle/>
        <a:p>
          <a:endParaRPr lang="en-US"/>
        </a:p>
      </dgm:t>
    </dgm:pt>
    <dgm:pt modelId="{321AA0DF-55E2-4464-AD2F-2DE280D0849F}">
      <dgm:prSet custT="1"/>
      <dgm:spPr>
        <a:solidFill>
          <a:srgbClr val="0070C0"/>
        </a:solidFill>
      </dgm:spPr>
      <dgm:t>
        <a:bodyPr/>
        <a:lstStyle/>
        <a:p>
          <a:r>
            <a:rPr lang="en-US" sz="1600" b="1" dirty="0"/>
            <a:t>Strategic Planning </a:t>
          </a:r>
        </a:p>
        <a:p>
          <a:r>
            <a:rPr lang="en-US" sz="1400" dirty="0"/>
            <a:t>On site</a:t>
          </a:r>
        </a:p>
      </dgm:t>
    </dgm:pt>
    <dgm:pt modelId="{3DF0030F-3D03-4A32-A158-620A153A6E79}" type="parTrans" cxnId="{A845E420-1DD3-4B48-86DF-AFF7071ADC01}">
      <dgm:prSet/>
      <dgm:spPr/>
      <dgm:t>
        <a:bodyPr/>
        <a:lstStyle/>
        <a:p>
          <a:endParaRPr lang="en-US"/>
        </a:p>
      </dgm:t>
    </dgm:pt>
    <dgm:pt modelId="{B1571AA6-B82C-43C1-9014-FD6A03A0A3DA}" type="sibTrans" cxnId="{A845E420-1DD3-4B48-86DF-AFF7071ADC01}">
      <dgm:prSet/>
      <dgm:spPr/>
      <dgm:t>
        <a:bodyPr/>
        <a:lstStyle/>
        <a:p>
          <a:endParaRPr lang="en-US"/>
        </a:p>
      </dgm:t>
    </dgm:pt>
    <dgm:pt modelId="{37C66C74-8F7C-4BD5-9BE7-B99CEE3DB4BD}">
      <dgm:prSet/>
      <dgm:spPr>
        <a:solidFill>
          <a:schemeClr val="bg1">
            <a:lumMod val="95000"/>
            <a:alpha val="90000"/>
          </a:schemeClr>
        </a:solidFill>
        <a:ln>
          <a:solidFill>
            <a:schemeClr val="accent1">
              <a:alpha val="90000"/>
            </a:schemeClr>
          </a:solidFill>
        </a:ln>
      </dgm:spPr>
      <dgm:t>
        <a:bodyPr lIns="108000"/>
        <a:lstStyle/>
        <a:p>
          <a:r>
            <a:rPr lang="en-US" dirty="0"/>
            <a:t>Finalise Strategic Plan</a:t>
          </a:r>
        </a:p>
      </dgm:t>
    </dgm:pt>
    <dgm:pt modelId="{35875CAA-51D8-4180-B9D6-25A7394D4909}" type="parTrans" cxnId="{D421F5EE-275B-4DB7-809F-3747C9590B8B}">
      <dgm:prSet/>
      <dgm:spPr/>
      <dgm:t>
        <a:bodyPr/>
        <a:lstStyle/>
        <a:p>
          <a:endParaRPr lang="en-US"/>
        </a:p>
      </dgm:t>
    </dgm:pt>
    <dgm:pt modelId="{BD9727EF-133F-4E6F-8007-229B41818B6D}" type="sibTrans" cxnId="{D421F5EE-275B-4DB7-809F-3747C9590B8B}">
      <dgm:prSet/>
      <dgm:spPr/>
      <dgm:t>
        <a:bodyPr/>
        <a:lstStyle/>
        <a:p>
          <a:endParaRPr lang="en-US"/>
        </a:p>
      </dgm:t>
    </dgm:pt>
    <dgm:pt modelId="{E687037F-5415-4206-85A3-CEFEB7BF45B8}">
      <dgm:prSet/>
      <dgm:spPr>
        <a:solidFill>
          <a:schemeClr val="bg1">
            <a:lumMod val="95000"/>
            <a:alpha val="90000"/>
          </a:schemeClr>
        </a:solidFill>
        <a:ln>
          <a:solidFill>
            <a:schemeClr val="accent1">
              <a:alpha val="90000"/>
            </a:schemeClr>
          </a:solidFill>
        </a:ln>
      </dgm:spPr>
      <dgm:t>
        <a:bodyPr lIns="108000"/>
        <a:lstStyle/>
        <a:p>
          <a:r>
            <a:rPr lang="en-US" dirty="0"/>
            <a:t>Promote Strategic Plan</a:t>
          </a:r>
        </a:p>
      </dgm:t>
    </dgm:pt>
    <dgm:pt modelId="{BA3D72FA-EED5-4F3C-ABE5-490FE46B002C}" type="parTrans" cxnId="{E94BA7D9-A58F-4CC5-B0FE-7227F098C899}">
      <dgm:prSet/>
      <dgm:spPr/>
      <dgm:t>
        <a:bodyPr/>
        <a:lstStyle/>
        <a:p>
          <a:endParaRPr lang="en-US"/>
        </a:p>
      </dgm:t>
    </dgm:pt>
    <dgm:pt modelId="{D1F2C5B6-6404-45F7-97BD-8DDBB2FA7567}" type="sibTrans" cxnId="{E94BA7D9-A58F-4CC5-B0FE-7227F098C899}">
      <dgm:prSet/>
      <dgm:spPr/>
      <dgm:t>
        <a:bodyPr/>
        <a:lstStyle/>
        <a:p>
          <a:endParaRPr lang="en-US"/>
        </a:p>
      </dgm:t>
    </dgm:pt>
    <dgm:pt modelId="{339F2071-9A82-4788-8008-1CCBF2D1F3D3}">
      <dgm:prSet/>
      <dgm:spPr>
        <a:solidFill>
          <a:schemeClr val="bg1">
            <a:lumMod val="95000"/>
            <a:alpha val="90000"/>
          </a:schemeClr>
        </a:solidFill>
        <a:ln>
          <a:solidFill>
            <a:schemeClr val="accent1">
              <a:alpha val="90000"/>
            </a:schemeClr>
          </a:solidFill>
        </a:ln>
      </dgm:spPr>
      <dgm:t>
        <a:bodyPr lIns="108000"/>
        <a:lstStyle/>
        <a:p>
          <a:r>
            <a:rPr lang="en-US" dirty="0"/>
            <a:t>Implement Strategic Plan</a:t>
          </a:r>
        </a:p>
      </dgm:t>
    </dgm:pt>
    <dgm:pt modelId="{471A229A-70B9-46F6-A0B5-9138F4C08787}" type="parTrans" cxnId="{4E877EC1-5720-4062-B5BA-D94D61D944D2}">
      <dgm:prSet/>
      <dgm:spPr/>
      <dgm:t>
        <a:bodyPr/>
        <a:lstStyle/>
        <a:p>
          <a:endParaRPr lang="en-US"/>
        </a:p>
      </dgm:t>
    </dgm:pt>
    <dgm:pt modelId="{57D1D746-125E-4808-B694-6A0E23C0CB01}" type="sibTrans" cxnId="{4E877EC1-5720-4062-B5BA-D94D61D944D2}">
      <dgm:prSet/>
      <dgm:spPr/>
      <dgm:t>
        <a:bodyPr/>
        <a:lstStyle/>
        <a:p>
          <a:endParaRPr lang="en-US"/>
        </a:p>
      </dgm:t>
    </dgm:pt>
    <dgm:pt modelId="{6FD4D8A8-5E2A-42E3-A995-6751A914B54D}">
      <dgm:prSet/>
      <dgm:spPr>
        <a:solidFill>
          <a:schemeClr val="bg1">
            <a:lumMod val="95000"/>
            <a:alpha val="90000"/>
          </a:schemeClr>
        </a:solidFill>
        <a:ln>
          <a:solidFill>
            <a:schemeClr val="accent1">
              <a:alpha val="90000"/>
            </a:schemeClr>
          </a:solidFill>
        </a:ln>
      </dgm:spPr>
      <dgm:t>
        <a:bodyPr lIns="108000"/>
        <a:lstStyle/>
        <a:p>
          <a:r>
            <a:rPr lang="en-US" dirty="0"/>
            <a:t>Implement monitoring and review processes</a:t>
          </a:r>
        </a:p>
      </dgm:t>
    </dgm:pt>
    <dgm:pt modelId="{7C8DAC01-0BE0-494A-AFC0-412EEE2A130D}" type="parTrans" cxnId="{B3760AAC-0CAE-4EF4-BFEE-C8B9001AACCE}">
      <dgm:prSet/>
      <dgm:spPr/>
      <dgm:t>
        <a:bodyPr/>
        <a:lstStyle/>
        <a:p>
          <a:endParaRPr lang="en-US"/>
        </a:p>
      </dgm:t>
    </dgm:pt>
    <dgm:pt modelId="{45622792-5AFF-4650-B71D-E62231FF46D7}" type="sibTrans" cxnId="{B3760AAC-0CAE-4EF4-BFEE-C8B9001AACCE}">
      <dgm:prSet/>
      <dgm:spPr/>
      <dgm:t>
        <a:bodyPr/>
        <a:lstStyle/>
        <a:p>
          <a:endParaRPr lang="en-US"/>
        </a:p>
      </dgm:t>
    </dgm:pt>
    <dgm:pt modelId="{693978BF-3E42-435B-9BA2-86820538FAB2}">
      <dgm:prSet custT="1"/>
      <dgm:spPr>
        <a:solidFill>
          <a:srgbClr val="0070C0"/>
        </a:solidFill>
      </dgm:spPr>
      <dgm:t>
        <a:bodyPr/>
        <a:lstStyle/>
        <a:p>
          <a:endParaRPr lang="en-US" sz="1600" b="1" dirty="0"/>
        </a:p>
        <a:p>
          <a:r>
            <a:rPr lang="en-US" sz="1600" b="1" dirty="0"/>
            <a:t>Strategic Planning</a:t>
          </a:r>
        </a:p>
        <a:p>
          <a:r>
            <a:rPr lang="en-US" sz="1400" b="0" dirty="0"/>
            <a:t>1:1 Support</a:t>
          </a:r>
        </a:p>
        <a:p>
          <a:endParaRPr lang="en-US" sz="1400" dirty="0"/>
        </a:p>
      </dgm:t>
    </dgm:pt>
    <dgm:pt modelId="{DE40BD06-0CB6-49FB-A077-2E1AEA22A22B}" type="parTrans" cxnId="{F1189786-8AB0-4F9B-B128-4FF66BB89BB2}">
      <dgm:prSet/>
      <dgm:spPr/>
      <dgm:t>
        <a:bodyPr/>
        <a:lstStyle/>
        <a:p>
          <a:endParaRPr lang="en-US"/>
        </a:p>
      </dgm:t>
    </dgm:pt>
    <dgm:pt modelId="{582784DA-870D-450E-B3FF-CB6BAACCBCBE}" type="sibTrans" cxnId="{F1189786-8AB0-4F9B-B128-4FF66BB89BB2}">
      <dgm:prSet/>
      <dgm:spPr/>
      <dgm:t>
        <a:bodyPr/>
        <a:lstStyle/>
        <a:p>
          <a:endParaRPr lang="en-US"/>
        </a:p>
      </dgm:t>
    </dgm:pt>
    <dgm:pt modelId="{AA487ED9-7428-475F-8A2B-975204128A5C}">
      <dgm:prSet/>
      <dgm:spPr>
        <a:solidFill>
          <a:schemeClr val="bg1">
            <a:lumMod val="95000"/>
            <a:alpha val="90000"/>
          </a:schemeClr>
        </a:solidFill>
        <a:ln>
          <a:solidFill>
            <a:schemeClr val="accent1">
              <a:alpha val="90000"/>
            </a:schemeClr>
          </a:solidFill>
        </a:ln>
      </dgm:spPr>
      <dgm:t>
        <a:bodyPr lIns="108000" anchor="ctr"/>
        <a:lstStyle/>
        <a:p>
          <a:r>
            <a:rPr lang="en-US" dirty="0"/>
            <a:t>1:1 support session for Coordinators and CoG representatives re implementation</a:t>
          </a:r>
        </a:p>
      </dgm:t>
    </dgm:pt>
    <dgm:pt modelId="{2ADD8BBA-E049-499C-95A1-9A0508905FCB}" type="parTrans" cxnId="{07DF7B72-5071-4D68-9871-E8C8D1B4AC39}">
      <dgm:prSet/>
      <dgm:spPr/>
      <dgm:t>
        <a:bodyPr/>
        <a:lstStyle/>
        <a:p>
          <a:endParaRPr lang="en-US"/>
        </a:p>
      </dgm:t>
    </dgm:pt>
    <dgm:pt modelId="{0B63B9F5-3409-4C8E-9933-FA1ADA319350}" type="sibTrans" cxnId="{07DF7B72-5071-4D68-9871-E8C8D1B4AC39}">
      <dgm:prSet/>
      <dgm:spPr/>
      <dgm:t>
        <a:bodyPr/>
        <a:lstStyle/>
        <a:p>
          <a:endParaRPr lang="en-US"/>
        </a:p>
      </dgm:t>
    </dgm:pt>
    <dgm:pt modelId="{6FDF3455-82A6-4D9D-B104-5A8AF46B2A2D}">
      <dgm:prSet/>
      <dgm:spPr>
        <a:solidFill>
          <a:schemeClr val="bg1">
            <a:lumMod val="95000"/>
            <a:alpha val="90000"/>
          </a:schemeClr>
        </a:solidFill>
        <a:ln>
          <a:solidFill>
            <a:schemeClr val="accent1">
              <a:alpha val="90000"/>
            </a:schemeClr>
          </a:solidFill>
        </a:ln>
      </dgm:spPr>
      <dgm:t>
        <a:bodyPr lIns="108000" anchor="ctr"/>
        <a:lstStyle/>
        <a:p>
          <a:endParaRPr lang="en-US" dirty="0"/>
        </a:p>
      </dgm:t>
    </dgm:pt>
    <dgm:pt modelId="{D654826C-213C-42ED-BA73-223D0CBF6611}" type="parTrans" cxnId="{3EFE1872-2FFF-4443-BA2E-1A54EFC04585}">
      <dgm:prSet/>
      <dgm:spPr/>
      <dgm:t>
        <a:bodyPr/>
        <a:lstStyle/>
        <a:p>
          <a:endParaRPr lang="en-US"/>
        </a:p>
      </dgm:t>
    </dgm:pt>
    <dgm:pt modelId="{EA7D6620-5FAC-4C36-9AE2-4424703FDAAE}" type="sibTrans" cxnId="{3EFE1872-2FFF-4443-BA2E-1A54EFC04585}">
      <dgm:prSet/>
      <dgm:spPr/>
      <dgm:t>
        <a:bodyPr/>
        <a:lstStyle/>
        <a:p>
          <a:endParaRPr lang="en-US"/>
        </a:p>
      </dgm:t>
    </dgm:pt>
    <dgm:pt modelId="{D196C63A-AFE6-4F43-8DB0-13E0D450A337}" type="pres">
      <dgm:prSet presAssocID="{FCB1E68A-CAF9-430A-976E-7B8AD52CBA51}" presName="Name0" presStyleCnt="0">
        <dgm:presLayoutVars>
          <dgm:dir/>
          <dgm:animLvl val="lvl"/>
          <dgm:resizeHandles/>
        </dgm:presLayoutVars>
      </dgm:prSet>
      <dgm:spPr/>
    </dgm:pt>
    <dgm:pt modelId="{A4A8E873-2F82-477B-B176-8FBAC8530353}" type="pres">
      <dgm:prSet presAssocID="{3B5304C9-4E9C-4581-BF17-10103484526F}" presName="linNode" presStyleCnt="0"/>
      <dgm:spPr/>
    </dgm:pt>
    <dgm:pt modelId="{4741EC53-2843-4CCF-8F1E-5A10B7E484B2}" type="pres">
      <dgm:prSet presAssocID="{3B5304C9-4E9C-4581-BF17-10103484526F}" presName="parentShp" presStyleLbl="node1" presStyleIdx="0" presStyleCnt="5" custScaleX="101073">
        <dgm:presLayoutVars>
          <dgm:bulletEnabled val="1"/>
        </dgm:presLayoutVars>
      </dgm:prSet>
      <dgm:spPr/>
    </dgm:pt>
    <dgm:pt modelId="{B87C1539-B8CA-4180-8AAD-D89D0D8D9AA3}" type="pres">
      <dgm:prSet presAssocID="{3B5304C9-4E9C-4581-BF17-10103484526F}" presName="childShp" presStyleLbl="bgAccFollowNode1" presStyleIdx="0" presStyleCnt="5" custLinFactNeighborX="-1246" custLinFactNeighborY="-2582">
        <dgm:presLayoutVars>
          <dgm:bulletEnabled val="1"/>
        </dgm:presLayoutVars>
      </dgm:prSet>
      <dgm:spPr/>
    </dgm:pt>
    <dgm:pt modelId="{D218066B-738A-4346-9FD4-B0AB32F1E791}" type="pres">
      <dgm:prSet presAssocID="{F8753932-400E-40DB-873D-E6F011C7EB90}" presName="spacing" presStyleCnt="0"/>
      <dgm:spPr/>
    </dgm:pt>
    <dgm:pt modelId="{CA4E7FB5-721F-4B3E-9D0F-34B391FF9F05}" type="pres">
      <dgm:prSet presAssocID="{B84B2780-486E-4DA1-AE5A-455C9840F33C}" presName="linNode" presStyleCnt="0"/>
      <dgm:spPr/>
    </dgm:pt>
    <dgm:pt modelId="{433F221A-E3B9-49DA-BA8C-24751136EF8A}" type="pres">
      <dgm:prSet presAssocID="{B84B2780-486E-4DA1-AE5A-455C9840F33C}" presName="parentShp" presStyleLbl="node1" presStyleIdx="1" presStyleCnt="5">
        <dgm:presLayoutVars>
          <dgm:bulletEnabled val="1"/>
        </dgm:presLayoutVars>
      </dgm:prSet>
      <dgm:spPr/>
    </dgm:pt>
    <dgm:pt modelId="{18E0AF3C-A188-4BBC-BAE4-5C5469FF80F2}" type="pres">
      <dgm:prSet presAssocID="{B84B2780-486E-4DA1-AE5A-455C9840F33C}" presName="childShp" presStyleLbl="bgAccFollowNode1" presStyleIdx="1" presStyleCnt="5">
        <dgm:presLayoutVars>
          <dgm:bulletEnabled val="1"/>
        </dgm:presLayoutVars>
      </dgm:prSet>
      <dgm:spPr/>
    </dgm:pt>
    <dgm:pt modelId="{44730496-58FB-4236-A82B-5C8EC6B1FC87}" type="pres">
      <dgm:prSet presAssocID="{761F2716-FBA1-4F0C-8A3C-977E383F82EA}" presName="spacing" presStyleCnt="0"/>
      <dgm:spPr/>
    </dgm:pt>
    <dgm:pt modelId="{6FF3841F-330B-46E2-8F61-8FC9955A2C20}" type="pres">
      <dgm:prSet presAssocID="{D598BA4C-6067-4FED-A56F-1C5E335600F5}" presName="linNode" presStyleCnt="0"/>
      <dgm:spPr/>
    </dgm:pt>
    <dgm:pt modelId="{33EB9646-B103-4CC8-BF80-6EB2ED185760}" type="pres">
      <dgm:prSet presAssocID="{D598BA4C-6067-4FED-A56F-1C5E335600F5}" presName="parentShp" presStyleLbl="node1" presStyleIdx="2" presStyleCnt="5">
        <dgm:presLayoutVars>
          <dgm:bulletEnabled val="1"/>
        </dgm:presLayoutVars>
      </dgm:prSet>
      <dgm:spPr/>
    </dgm:pt>
    <dgm:pt modelId="{644273F1-ABD8-4659-AADB-7E22D8C77B8F}" type="pres">
      <dgm:prSet presAssocID="{D598BA4C-6067-4FED-A56F-1C5E335600F5}" presName="childShp" presStyleLbl="bgAccFollowNode1" presStyleIdx="2" presStyleCnt="5" custLinFactNeighborX="-1014" custLinFactNeighborY="-2468">
        <dgm:presLayoutVars>
          <dgm:bulletEnabled val="1"/>
        </dgm:presLayoutVars>
      </dgm:prSet>
      <dgm:spPr/>
    </dgm:pt>
    <dgm:pt modelId="{DF8EC282-F9EA-484B-AAF1-2DE14966EDB2}" type="pres">
      <dgm:prSet presAssocID="{2E17EC0B-FBAB-46F0-B248-2A1A37620104}" presName="spacing" presStyleCnt="0"/>
      <dgm:spPr/>
    </dgm:pt>
    <dgm:pt modelId="{36C5810A-D226-4BAA-93AD-26AD81CAEB7E}" type="pres">
      <dgm:prSet presAssocID="{321AA0DF-55E2-4464-AD2F-2DE280D0849F}" presName="linNode" presStyleCnt="0"/>
      <dgm:spPr/>
    </dgm:pt>
    <dgm:pt modelId="{0DF93E5B-2799-41A9-BA98-FB75E2C54AC5}" type="pres">
      <dgm:prSet presAssocID="{321AA0DF-55E2-4464-AD2F-2DE280D0849F}" presName="parentShp" presStyleLbl="node1" presStyleIdx="3" presStyleCnt="5">
        <dgm:presLayoutVars>
          <dgm:bulletEnabled val="1"/>
        </dgm:presLayoutVars>
      </dgm:prSet>
      <dgm:spPr/>
    </dgm:pt>
    <dgm:pt modelId="{DCF17430-FFD1-4E0A-BE54-97D90A8750C2}" type="pres">
      <dgm:prSet presAssocID="{321AA0DF-55E2-4464-AD2F-2DE280D0849F}" presName="childShp" presStyleLbl="bgAccFollowNode1" presStyleIdx="3" presStyleCnt="5">
        <dgm:presLayoutVars>
          <dgm:bulletEnabled val="1"/>
        </dgm:presLayoutVars>
      </dgm:prSet>
      <dgm:spPr/>
    </dgm:pt>
    <dgm:pt modelId="{5D67677F-E3BB-407B-B759-207006A1C3DB}" type="pres">
      <dgm:prSet presAssocID="{B1571AA6-B82C-43C1-9014-FD6A03A0A3DA}" presName="spacing" presStyleCnt="0"/>
      <dgm:spPr/>
    </dgm:pt>
    <dgm:pt modelId="{1E5D9DD2-2FE5-41ED-A126-D43A585C465C}" type="pres">
      <dgm:prSet presAssocID="{693978BF-3E42-435B-9BA2-86820538FAB2}" presName="linNode" presStyleCnt="0"/>
      <dgm:spPr/>
    </dgm:pt>
    <dgm:pt modelId="{90151B57-2E36-48B9-8F2B-336395618266}" type="pres">
      <dgm:prSet presAssocID="{693978BF-3E42-435B-9BA2-86820538FAB2}" presName="parentShp" presStyleLbl="node1" presStyleIdx="4" presStyleCnt="5">
        <dgm:presLayoutVars>
          <dgm:bulletEnabled val="1"/>
        </dgm:presLayoutVars>
      </dgm:prSet>
      <dgm:spPr/>
    </dgm:pt>
    <dgm:pt modelId="{3B52AE6E-71CD-42A9-B142-D54397123362}" type="pres">
      <dgm:prSet presAssocID="{693978BF-3E42-435B-9BA2-86820538FAB2}" presName="childShp" presStyleLbl="bgAccFollowNode1" presStyleIdx="4" presStyleCnt="5" custLinFactNeighborY="-1279">
        <dgm:presLayoutVars>
          <dgm:bulletEnabled val="1"/>
        </dgm:presLayoutVars>
      </dgm:prSet>
      <dgm:spPr/>
    </dgm:pt>
  </dgm:ptLst>
  <dgm:cxnLst>
    <dgm:cxn modelId="{BFFBA202-ACB0-4E63-97BE-DBD46124C847}" srcId="{3B5304C9-4E9C-4581-BF17-10103484526F}" destId="{97229E73-6EC9-4033-904C-1273C898D8F3}" srcOrd="3" destOrd="0" parTransId="{372D2015-2DE7-47A9-922B-87DF1E771D1A}" sibTransId="{42D67B2D-DC37-4A4A-A6D7-092AD39E3D7F}"/>
    <dgm:cxn modelId="{38253E05-AE6F-41A5-A44B-C6B9C037181F}" srcId="{3B5304C9-4E9C-4581-BF17-10103484526F}" destId="{F4DF6CF7-A35D-4FF7-BC65-4D0FD9E9B4B5}" srcOrd="2" destOrd="0" parTransId="{AF8006B5-178D-4F06-8DFC-C1860F9FF015}" sibTransId="{404EB2F2-5585-49B8-8C1B-217204F3117B}"/>
    <dgm:cxn modelId="{0FED8306-E35A-48CB-BC65-FF632E46507A}" srcId="{B84B2780-486E-4DA1-AE5A-455C9840F33C}" destId="{A2AE142C-4F95-4003-A109-85F68DA5F6EA}" srcOrd="2" destOrd="0" parTransId="{6200BDA5-F150-4C36-BEB3-75BFC1922C1D}" sibTransId="{D3E4C947-A5CC-4C37-9492-EF4998CA0F6A}"/>
    <dgm:cxn modelId="{6291D90D-FAA7-4BF9-8DA8-3B6EE6B8C4EF}" type="presOf" srcId="{AFC547AD-CB0C-4897-BD8E-78A89F7D0263}" destId="{644273F1-ABD8-4659-AADB-7E22D8C77B8F}" srcOrd="0" destOrd="0" presId="urn:microsoft.com/office/officeart/2005/8/layout/vList6"/>
    <dgm:cxn modelId="{0812A120-7CCE-4B77-BA26-CC079B6E4FBB}" type="presOf" srcId="{EC38F3FB-55C2-43BF-BAC8-7452CE42120A}" destId="{B87C1539-B8CA-4180-8AAD-D89D0D8D9AA3}" srcOrd="0" destOrd="1" presId="urn:microsoft.com/office/officeart/2005/8/layout/vList6"/>
    <dgm:cxn modelId="{A845E420-1DD3-4B48-86DF-AFF7071ADC01}" srcId="{FCB1E68A-CAF9-430A-976E-7B8AD52CBA51}" destId="{321AA0DF-55E2-4464-AD2F-2DE280D0849F}" srcOrd="3" destOrd="0" parTransId="{3DF0030F-3D03-4A32-A158-620A153A6E79}" sibTransId="{B1571AA6-B82C-43C1-9014-FD6A03A0A3DA}"/>
    <dgm:cxn modelId="{7F9F6023-23AA-4F60-9A6B-CC3621169612}" type="presOf" srcId="{F90A2335-D300-48C1-87EA-BFB5A3F0C97B}" destId="{18E0AF3C-A188-4BBC-BAE4-5C5469FF80F2}" srcOrd="0" destOrd="0" presId="urn:microsoft.com/office/officeart/2005/8/layout/vList6"/>
    <dgm:cxn modelId="{405D2A26-2368-43F7-A743-2750E845B7D4}" type="presOf" srcId="{9B7A311A-82F6-4C8B-B67D-EA398F0D597F}" destId="{B87C1539-B8CA-4180-8AAD-D89D0D8D9AA3}" srcOrd="0" destOrd="0" presId="urn:microsoft.com/office/officeart/2005/8/layout/vList6"/>
    <dgm:cxn modelId="{2BF5D22C-6859-4AB2-8A37-90F00E19442B}" type="presOf" srcId="{D598BA4C-6067-4FED-A56F-1C5E335600F5}" destId="{33EB9646-B103-4CC8-BF80-6EB2ED185760}" srcOrd="0" destOrd="0" presId="urn:microsoft.com/office/officeart/2005/8/layout/vList6"/>
    <dgm:cxn modelId="{1BAB6935-11D5-4613-AE2E-3BADC6DE4ACE}" type="presOf" srcId="{C64A73A6-E429-4987-B295-9D948ABFAB6E}" destId="{18E0AF3C-A188-4BBC-BAE4-5C5469FF80F2}" srcOrd="0" destOrd="1" presId="urn:microsoft.com/office/officeart/2005/8/layout/vList6"/>
    <dgm:cxn modelId="{E7354B5F-E47D-431A-AC15-0EB87A4FAE02}" type="presOf" srcId="{97229E73-6EC9-4033-904C-1273C898D8F3}" destId="{B87C1539-B8CA-4180-8AAD-D89D0D8D9AA3}" srcOrd="0" destOrd="3" presId="urn:microsoft.com/office/officeart/2005/8/layout/vList6"/>
    <dgm:cxn modelId="{B813A362-0D8C-4405-A46E-1A534B5665AD}" srcId="{3B5304C9-4E9C-4581-BF17-10103484526F}" destId="{EC38F3FB-55C2-43BF-BAC8-7452CE42120A}" srcOrd="1" destOrd="0" parTransId="{24016013-554D-441C-A9E0-CF00CB94CF0D}" sibTransId="{0E6E15B3-A4D6-4BBA-9886-718B441EE1F5}"/>
    <dgm:cxn modelId="{A302B666-8DFE-4619-B30C-549B6E921DAF}" srcId="{FCB1E68A-CAF9-430A-976E-7B8AD52CBA51}" destId="{3B5304C9-4E9C-4581-BF17-10103484526F}" srcOrd="0" destOrd="0" parTransId="{BDD15945-FA26-402E-9634-89DD38F9E3D0}" sibTransId="{F8753932-400E-40DB-873D-E6F011C7EB90}"/>
    <dgm:cxn modelId="{0D29B746-C4E8-4743-8401-44262D5294BE}" srcId="{FCB1E68A-CAF9-430A-976E-7B8AD52CBA51}" destId="{D598BA4C-6067-4FED-A56F-1C5E335600F5}" srcOrd="2" destOrd="0" parTransId="{D12978A6-0DFF-4E6A-873E-A80946275929}" sibTransId="{2E17EC0B-FBAB-46F0-B248-2A1A37620104}"/>
    <dgm:cxn modelId="{3824056A-133E-4A4C-8FA4-9C5F3D6E4BE3}" type="presOf" srcId="{693978BF-3E42-435B-9BA2-86820538FAB2}" destId="{90151B57-2E36-48B9-8F2B-336395618266}" srcOrd="0" destOrd="0" presId="urn:microsoft.com/office/officeart/2005/8/layout/vList6"/>
    <dgm:cxn modelId="{D9426A6C-A4EB-486F-9F5E-4181F114561A}" srcId="{D598BA4C-6067-4FED-A56F-1C5E335600F5}" destId="{AFC547AD-CB0C-4897-BD8E-78A89F7D0263}" srcOrd="0" destOrd="0" parTransId="{6FBBF194-15C0-496B-93E1-AC42153CDD41}" sibTransId="{61D34673-64B7-4D67-8360-0DC16F5D72F8}"/>
    <dgm:cxn modelId="{C313816E-3076-42E6-99FE-115758ECE433}" type="presOf" srcId="{A2AE142C-4F95-4003-A109-85F68DA5F6EA}" destId="{18E0AF3C-A188-4BBC-BAE4-5C5469FF80F2}" srcOrd="0" destOrd="2" presId="urn:microsoft.com/office/officeart/2005/8/layout/vList6"/>
    <dgm:cxn modelId="{EB48704F-A5E1-4E69-B7F5-DC06C7D20A0D}" type="presOf" srcId="{321AA0DF-55E2-4464-AD2F-2DE280D0849F}" destId="{0DF93E5B-2799-41A9-BA98-FB75E2C54AC5}" srcOrd="0" destOrd="0" presId="urn:microsoft.com/office/officeart/2005/8/layout/vList6"/>
    <dgm:cxn modelId="{3EFE1872-2FFF-4443-BA2E-1A54EFC04585}" srcId="{693978BF-3E42-435B-9BA2-86820538FAB2}" destId="{6FDF3455-82A6-4D9D-B104-5A8AF46B2A2D}" srcOrd="1" destOrd="0" parTransId="{D654826C-213C-42ED-BA73-223D0CBF6611}" sibTransId="{EA7D6620-5FAC-4C36-9AE2-4424703FDAAE}"/>
    <dgm:cxn modelId="{FD185C52-02DC-415F-8B46-D60C150C3230}" type="presOf" srcId="{F4DF6CF7-A35D-4FF7-BC65-4D0FD9E9B4B5}" destId="{B87C1539-B8CA-4180-8AAD-D89D0D8D9AA3}" srcOrd="0" destOrd="2" presId="urn:microsoft.com/office/officeart/2005/8/layout/vList6"/>
    <dgm:cxn modelId="{07DF7B72-5071-4D68-9871-E8C8D1B4AC39}" srcId="{693978BF-3E42-435B-9BA2-86820538FAB2}" destId="{AA487ED9-7428-475F-8A2B-975204128A5C}" srcOrd="0" destOrd="0" parTransId="{2ADD8BBA-E049-499C-95A1-9A0508905FCB}" sibTransId="{0B63B9F5-3409-4C8E-9933-FA1ADA319350}"/>
    <dgm:cxn modelId="{D9673F59-31EA-4633-A538-E66E426F6259}" srcId="{B84B2780-486E-4DA1-AE5A-455C9840F33C}" destId="{C64A73A6-E429-4987-B295-9D948ABFAB6E}" srcOrd="1" destOrd="0" parTransId="{185469AD-3F98-4286-8C5C-17A7625D6CD5}" sibTransId="{6B408B06-5771-4DF1-8829-626747DA7A6E}"/>
    <dgm:cxn modelId="{0972DD82-F93C-4310-8DB7-4EC3B96A015F}" srcId="{D598BA4C-6067-4FED-A56F-1C5E335600F5}" destId="{F8874FE4-9FDD-4C46-B80D-BEBB638EFBB2}" srcOrd="1" destOrd="0" parTransId="{D451128C-C5B4-448E-9509-DCCD100B5D3A}" sibTransId="{704D35BF-9A46-4EAF-877D-E280B9B1652F}"/>
    <dgm:cxn modelId="{F1189786-8AB0-4F9B-B128-4FF66BB89BB2}" srcId="{FCB1E68A-CAF9-430A-976E-7B8AD52CBA51}" destId="{693978BF-3E42-435B-9BA2-86820538FAB2}" srcOrd="4" destOrd="0" parTransId="{DE40BD06-0CB6-49FB-A077-2E1AEA22A22B}" sibTransId="{582784DA-870D-450E-B3FF-CB6BAACCBCBE}"/>
    <dgm:cxn modelId="{7A22B686-3903-49E6-9B4F-1868156F2FC4}" type="presOf" srcId="{339F2071-9A82-4788-8008-1CCBF2D1F3D3}" destId="{DCF17430-FFD1-4E0A-BE54-97D90A8750C2}" srcOrd="0" destOrd="2" presId="urn:microsoft.com/office/officeart/2005/8/layout/vList6"/>
    <dgm:cxn modelId="{0C57778E-7B5F-4567-BC51-4179CAA7EABB}" type="presOf" srcId="{37C66C74-8F7C-4BD5-9BE7-B99CEE3DB4BD}" destId="{DCF17430-FFD1-4E0A-BE54-97D90A8750C2}" srcOrd="0" destOrd="0" presId="urn:microsoft.com/office/officeart/2005/8/layout/vList6"/>
    <dgm:cxn modelId="{4F6A54A0-27C0-4A8F-8B7C-0AE0BCA62378}" type="presOf" srcId="{E687037F-5415-4206-85A3-CEFEB7BF45B8}" destId="{DCF17430-FFD1-4E0A-BE54-97D90A8750C2}" srcOrd="0" destOrd="1" presId="urn:microsoft.com/office/officeart/2005/8/layout/vList6"/>
    <dgm:cxn modelId="{7FA83EAB-F90B-486D-B6EA-7A15CB58B68D}" type="presOf" srcId="{C93A322B-B509-41E9-B2BF-EB871D675141}" destId="{644273F1-ABD8-4659-AADB-7E22D8C77B8F}" srcOrd="0" destOrd="2" presId="urn:microsoft.com/office/officeart/2005/8/layout/vList6"/>
    <dgm:cxn modelId="{B3760AAC-0CAE-4EF4-BFEE-C8B9001AACCE}" srcId="{321AA0DF-55E2-4464-AD2F-2DE280D0849F}" destId="{6FD4D8A8-5E2A-42E3-A995-6751A914B54D}" srcOrd="3" destOrd="0" parTransId="{7C8DAC01-0BE0-494A-AFC0-412EEE2A130D}" sibTransId="{45622792-5AFF-4650-B71D-E62231FF46D7}"/>
    <dgm:cxn modelId="{17EE1AB4-6E37-4678-8A5A-00B68DDA4ECA}" srcId="{3B5304C9-4E9C-4581-BF17-10103484526F}" destId="{9B7A311A-82F6-4C8B-B67D-EA398F0D597F}" srcOrd="0" destOrd="0" parTransId="{60CF2497-D621-477F-AA6A-75D8407B3EBD}" sibTransId="{1305F902-F66B-46B1-A00C-4B04B7487AE3}"/>
    <dgm:cxn modelId="{EC6DD6B5-86C0-4180-8F16-B66BDA85C87E}" type="presOf" srcId="{B84B2780-486E-4DA1-AE5A-455C9840F33C}" destId="{433F221A-E3B9-49DA-BA8C-24751136EF8A}" srcOrd="0" destOrd="0" presId="urn:microsoft.com/office/officeart/2005/8/layout/vList6"/>
    <dgm:cxn modelId="{B4C9C0BC-C119-467E-8C14-DE84F90E35FC}" type="presOf" srcId="{6FDF3455-82A6-4D9D-B104-5A8AF46B2A2D}" destId="{3B52AE6E-71CD-42A9-B142-D54397123362}" srcOrd="0" destOrd="1" presId="urn:microsoft.com/office/officeart/2005/8/layout/vList6"/>
    <dgm:cxn modelId="{4D6E6EBE-5673-4DD1-9699-C58355265748}" type="presOf" srcId="{AA487ED9-7428-475F-8A2B-975204128A5C}" destId="{3B52AE6E-71CD-42A9-B142-D54397123362}" srcOrd="0" destOrd="0" presId="urn:microsoft.com/office/officeart/2005/8/layout/vList6"/>
    <dgm:cxn modelId="{4E877EC1-5720-4062-B5BA-D94D61D944D2}" srcId="{321AA0DF-55E2-4464-AD2F-2DE280D0849F}" destId="{339F2071-9A82-4788-8008-1CCBF2D1F3D3}" srcOrd="2" destOrd="0" parTransId="{471A229A-70B9-46F6-A0B5-9138F4C08787}" sibTransId="{57D1D746-125E-4808-B694-6A0E23C0CB01}"/>
    <dgm:cxn modelId="{36EE3BC3-E4E6-4672-928E-332328FC0BAB}" type="presOf" srcId="{F8874FE4-9FDD-4C46-B80D-BEBB638EFBB2}" destId="{644273F1-ABD8-4659-AADB-7E22D8C77B8F}" srcOrd="0" destOrd="1" presId="urn:microsoft.com/office/officeart/2005/8/layout/vList6"/>
    <dgm:cxn modelId="{39989DC6-1683-4FB2-B9A1-6F3865EB4FAB}" type="presOf" srcId="{6FD4D8A8-5E2A-42E3-A995-6751A914B54D}" destId="{DCF17430-FFD1-4E0A-BE54-97D90A8750C2}" srcOrd="0" destOrd="3" presId="urn:microsoft.com/office/officeart/2005/8/layout/vList6"/>
    <dgm:cxn modelId="{37CC73C7-6468-40E7-A4AA-CC8F875A2835}" srcId="{FCB1E68A-CAF9-430A-976E-7B8AD52CBA51}" destId="{B84B2780-486E-4DA1-AE5A-455C9840F33C}" srcOrd="1" destOrd="0" parTransId="{382CDBF9-6D94-4532-8127-9081D66536CD}" sibTransId="{761F2716-FBA1-4F0C-8A3C-977E383F82EA}"/>
    <dgm:cxn modelId="{C6CF4FD0-1B60-4326-9B2B-EEECB97FF5E7}" srcId="{D598BA4C-6067-4FED-A56F-1C5E335600F5}" destId="{C93A322B-B509-41E9-B2BF-EB871D675141}" srcOrd="2" destOrd="0" parTransId="{F1B1F744-565E-430D-9E1A-6D1CD4F9DF1F}" sibTransId="{4DA7B6B5-9AAB-4E7E-A682-A4578C961425}"/>
    <dgm:cxn modelId="{E94BA7D9-A58F-4CC5-B0FE-7227F098C899}" srcId="{321AA0DF-55E2-4464-AD2F-2DE280D0849F}" destId="{E687037F-5415-4206-85A3-CEFEB7BF45B8}" srcOrd="1" destOrd="0" parTransId="{BA3D72FA-EED5-4F3C-ABE5-490FE46B002C}" sibTransId="{D1F2C5B6-6404-45F7-97BD-8DDBB2FA7567}"/>
    <dgm:cxn modelId="{837B71DE-D536-4AAA-94E4-0B5D2641802E}" srcId="{B84B2780-486E-4DA1-AE5A-455C9840F33C}" destId="{F90A2335-D300-48C1-87EA-BFB5A3F0C97B}" srcOrd="0" destOrd="0" parTransId="{877DF29E-8B17-4109-B741-50BFCB3AD782}" sibTransId="{94963514-2218-4F64-8077-ECD92EDD77A2}"/>
    <dgm:cxn modelId="{69DC28DF-D65D-405A-8456-8AE94C1FF7A7}" type="presOf" srcId="{FCB1E68A-CAF9-430A-976E-7B8AD52CBA51}" destId="{D196C63A-AFE6-4F43-8DB0-13E0D450A337}" srcOrd="0" destOrd="0" presId="urn:microsoft.com/office/officeart/2005/8/layout/vList6"/>
    <dgm:cxn modelId="{E0B990E3-BAEB-41DE-ACC7-FE9661149585}" type="presOf" srcId="{3B5304C9-4E9C-4581-BF17-10103484526F}" destId="{4741EC53-2843-4CCF-8F1E-5A10B7E484B2}" srcOrd="0" destOrd="0" presId="urn:microsoft.com/office/officeart/2005/8/layout/vList6"/>
    <dgm:cxn modelId="{D421F5EE-275B-4DB7-809F-3747C9590B8B}" srcId="{321AA0DF-55E2-4464-AD2F-2DE280D0849F}" destId="{37C66C74-8F7C-4BD5-9BE7-B99CEE3DB4BD}" srcOrd="0" destOrd="0" parTransId="{35875CAA-51D8-4180-B9D6-25A7394D4909}" sibTransId="{BD9727EF-133F-4E6F-8007-229B41818B6D}"/>
    <dgm:cxn modelId="{21252ABA-BDB0-483E-8BF1-C2AD670FDC68}" type="presParOf" srcId="{D196C63A-AFE6-4F43-8DB0-13E0D450A337}" destId="{A4A8E873-2F82-477B-B176-8FBAC8530353}" srcOrd="0" destOrd="0" presId="urn:microsoft.com/office/officeart/2005/8/layout/vList6"/>
    <dgm:cxn modelId="{4E1D0E1E-B4A8-4E68-B951-DFDB0D1C4029}" type="presParOf" srcId="{A4A8E873-2F82-477B-B176-8FBAC8530353}" destId="{4741EC53-2843-4CCF-8F1E-5A10B7E484B2}" srcOrd="0" destOrd="0" presId="urn:microsoft.com/office/officeart/2005/8/layout/vList6"/>
    <dgm:cxn modelId="{B3B88721-BF98-43C0-994B-7DDFF239F171}" type="presParOf" srcId="{A4A8E873-2F82-477B-B176-8FBAC8530353}" destId="{B87C1539-B8CA-4180-8AAD-D89D0D8D9AA3}" srcOrd="1" destOrd="0" presId="urn:microsoft.com/office/officeart/2005/8/layout/vList6"/>
    <dgm:cxn modelId="{45BF0984-C813-45FF-850F-D26135674100}" type="presParOf" srcId="{D196C63A-AFE6-4F43-8DB0-13E0D450A337}" destId="{D218066B-738A-4346-9FD4-B0AB32F1E791}" srcOrd="1" destOrd="0" presId="urn:microsoft.com/office/officeart/2005/8/layout/vList6"/>
    <dgm:cxn modelId="{520F71C8-59A6-432A-8E79-92A05209A610}" type="presParOf" srcId="{D196C63A-AFE6-4F43-8DB0-13E0D450A337}" destId="{CA4E7FB5-721F-4B3E-9D0F-34B391FF9F05}" srcOrd="2" destOrd="0" presId="urn:microsoft.com/office/officeart/2005/8/layout/vList6"/>
    <dgm:cxn modelId="{5FE81B6B-0D61-4418-86E9-768A067F2D88}" type="presParOf" srcId="{CA4E7FB5-721F-4B3E-9D0F-34B391FF9F05}" destId="{433F221A-E3B9-49DA-BA8C-24751136EF8A}" srcOrd="0" destOrd="0" presId="urn:microsoft.com/office/officeart/2005/8/layout/vList6"/>
    <dgm:cxn modelId="{67E91A31-831B-4F47-81D4-71FB8BAA4DD9}" type="presParOf" srcId="{CA4E7FB5-721F-4B3E-9D0F-34B391FF9F05}" destId="{18E0AF3C-A188-4BBC-BAE4-5C5469FF80F2}" srcOrd="1" destOrd="0" presId="urn:microsoft.com/office/officeart/2005/8/layout/vList6"/>
    <dgm:cxn modelId="{335D4369-F5AA-415E-A044-5F99429792D4}" type="presParOf" srcId="{D196C63A-AFE6-4F43-8DB0-13E0D450A337}" destId="{44730496-58FB-4236-A82B-5C8EC6B1FC87}" srcOrd="3" destOrd="0" presId="urn:microsoft.com/office/officeart/2005/8/layout/vList6"/>
    <dgm:cxn modelId="{F2762001-640C-4832-8911-907BA1C976AD}" type="presParOf" srcId="{D196C63A-AFE6-4F43-8DB0-13E0D450A337}" destId="{6FF3841F-330B-46E2-8F61-8FC9955A2C20}" srcOrd="4" destOrd="0" presId="urn:microsoft.com/office/officeart/2005/8/layout/vList6"/>
    <dgm:cxn modelId="{235A8E3B-9E87-46BE-969B-BC3AC908D758}" type="presParOf" srcId="{6FF3841F-330B-46E2-8F61-8FC9955A2C20}" destId="{33EB9646-B103-4CC8-BF80-6EB2ED185760}" srcOrd="0" destOrd="0" presId="urn:microsoft.com/office/officeart/2005/8/layout/vList6"/>
    <dgm:cxn modelId="{14E3039D-3427-4D2F-8D90-B562D339DD1A}" type="presParOf" srcId="{6FF3841F-330B-46E2-8F61-8FC9955A2C20}" destId="{644273F1-ABD8-4659-AADB-7E22D8C77B8F}" srcOrd="1" destOrd="0" presId="urn:microsoft.com/office/officeart/2005/8/layout/vList6"/>
    <dgm:cxn modelId="{08EDC9EB-D54C-46EF-9AAD-B707112C299E}" type="presParOf" srcId="{D196C63A-AFE6-4F43-8DB0-13E0D450A337}" destId="{DF8EC282-F9EA-484B-AAF1-2DE14966EDB2}" srcOrd="5" destOrd="0" presId="urn:microsoft.com/office/officeart/2005/8/layout/vList6"/>
    <dgm:cxn modelId="{245EEF02-8A4A-4A91-83D2-3B28F083D7CD}" type="presParOf" srcId="{D196C63A-AFE6-4F43-8DB0-13E0D450A337}" destId="{36C5810A-D226-4BAA-93AD-26AD81CAEB7E}" srcOrd="6" destOrd="0" presId="urn:microsoft.com/office/officeart/2005/8/layout/vList6"/>
    <dgm:cxn modelId="{E4B6D231-98EA-4DF7-8CD8-E49F0A03704A}" type="presParOf" srcId="{36C5810A-D226-4BAA-93AD-26AD81CAEB7E}" destId="{0DF93E5B-2799-41A9-BA98-FB75E2C54AC5}" srcOrd="0" destOrd="0" presId="urn:microsoft.com/office/officeart/2005/8/layout/vList6"/>
    <dgm:cxn modelId="{60942866-8C11-4710-96B6-3A419ABAE7DA}" type="presParOf" srcId="{36C5810A-D226-4BAA-93AD-26AD81CAEB7E}" destId="{DCF17430-FFD1-4E0A-BE54-97D90A8750C2}" srcOrd="1" destOrd="0" presId="urn:microsoft.com/office/officeart/2005/8/layout/vList6"/>
    <dgm:cxn modelId="{494AA819-40EE-492B-A5B3-BF77F4BA2DD3}" type="presParOf" srcId="{D196C63A-AFE6-4F43-8DB0-13E0D450A337}" destId="{5D67677F-E3BB-407B-B759-207006A1C3DB}" srcOrd="7" destOrd="0" presId="urn:microsoft.com/office/officeart/2005/8/layout/vList6"/>
    <dgm:cxn modelId="{EEC9C3A0-64A7-437E-A294-955537F0AF42}" type="presParOf" srcId="{D196C63A-AFE6-4F43-8DB0-13E0D450A337}" destId="{1E5D9DD2-2FE5-41ED-A126-D43A585C465C}" srcOrd="8" destOrd="0" presId="urn:microsoft.com/office/officeart/2005/8/layout/vList6"/>
    <dgm:cxn modelId="{433C7986-ADED-4083-9460-49CF93A74E09}" type="presParOf" srcId="{1E5D9DD2-2FE5-41ED-A126-D43A585C465C}" destId="{90151B57-2E36-48B9-8F2B-336395618266}" srcOrd="0" destOrd="0" presId="urn:microsoft.com/office/officeart/2005/8/layout/vList6"/>
    <dgm:cxn modelId="{252CE29A-9DF7-46EB-82DA-362573D34095}" type="presParOf" srcId="{1E5D9DD2-2FE5-41ED-A126-D43A585C465C}" destId="{3B52AE6E-71CD-42A9-B142-D54397123362}" srcOrd="1" destOrd="0" presId="urn:microsoft.com/office/officeart/2005/8/layout/vList6"/>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9853BD-6779-4109-9786-93F570C26199}" type="doc">
      <dgm:prSet loTypeId="urn:microsoft.com/office/officeart/2005/8/layout/cycle5" loCatId="cycle" qsTypeId="urn:microsoft.com/office/officeart/2005/8/quickstyle/simple4" qsCatId="simple" csTypeId="urn:microsoft.com/office/officeart/2005/8/colors/accent1_2" csCatId="accent1" phldr="1"/>
      <dgm:spPr/>
      <dgm:t>
        <a:bodyPr/>
        <a:lstStyle/>
        <a:p>
          <a:endParaRPr lang="en-US"/>
        </a:p>
      </dgm:t>
    </dgm:pt>
    <dgm:pt modelId="{0F774B20-200A-4511-A104-082F54FFC315}">
      <dgm:prSet phldrT="[Text]" custT="1"/>
      <dgm:spPr>
        <a:solidFill>
          <a:srgbClr val="0070C0"/>
        </a:solidFill>
      </dgm:spPr>
      <dgm:t>
        <a:bodyPr/>
        <a:lstStyle/>
        <a:p>
          <a:pPr algn="ctr"/>
          <a:r>
            <a:rPr lang="en-US" sz="1100" b="1" dirty="0"/>
            <a:t>Gather</a:t>
          </a:r>
        </a:p>
      </dgm:t>
    </dgm:pt>
    <dgm:pt modelId="{953D7610-1D01-497A-A10E-10F8E59F75EE}" type="parTrans" cxnId="{50E48233-9532-48C2-91CA-6C4B0E28E4CB}">
      <dgm:prSet/>
      <dgm:spPr/>
      <dgm:t>
        <a:bodyPr/>
        <a:lstStyle/>
        <a:p>
          <a:pPr algn="ctr"/>
          <a:endParaRPr lang="en-US" sz="1100" b="1"/>
        </a:p>
      </dgm:t>
    </dgm:pt>
    <dgm:pt modelId="{2A91728E-D9DD-4C27-9DEB-510B0EF422C1}" type="sibTrans" cxnId="{50E48233-9532-48C2-91CA-6C4B0E28E4CB}">
      <dgm:prSet/>
      <dgm:spPr/>
      <dgm:t>
        <a:bodyPr/>
        <a:lstStyle/>
        <a:p>
          <a:pPr algn="ctr"/>
          <a:endParaRPr lang="en-US" sz="1100" b="1"/>
        </a:p>
      </dgm:t>
    </dgm:pt>
    <dgm:pt modelId="{9E347C26-62AC-4146-BEFA-04CE62A498FB}">
      <dgm:prSet phldrT="[Text]" custT="1"/>
      <dgm:spPr>
        <a:solidFill>
          <a:srgbClr val="0070C0"/>
        </a:solidFill>
      </dgm:spPr>
      <dgm:t>
        <a:bodyPr/>
        <a:lstStyle/>
        <a:p>
          <a:pPr algn="ctr"/>
          <a:r>
            <a:rPr lang="en-US" sz="1100" b="1" dirty="0"/>
            <a:t>Analyse</a:t>
          </a:r>
        </a:p>
      </dgm:t>
    </dgm:pt>
    <dgm:pt modelId="{87F9EA73-A3DA-4675-BE00-869BDB4D0FCD}" type="parTrans" cxnId="{AE1AE15D-3814-4009-A5F1-423CBC16DEE5}">
      <dgm:prSet/>
      <dgm:spPr/>
      <dgm:t>
        <a:bodyPr/>
        <a:lstStyle/>
        <a:p>
          <a:pPr algn="ctr"/>
          <a:endParaRPr lang="en-US" sz="1100" b="1"/>
        </a:p>
      </dgm:t>
    </dgm:pt>
    <dgm:pt modelId="{E1CFC7C0-EF53-4E17-AE84-2B7CD6FCA63C}" type="sibTrans" cxnId="{AE1AE15D-3814-4009-A5F1-423CBC16DEE5}">
      <dgm:prSet/>
      <dgm:spPr/>
      <dgm:t>
        <a:bodyPr/>
        <a:lstStyle/>
        <a:p>
          <a:pPr algn="ctr"/>
          <a:endParaRPr lang="en-US" sz="1100" b="1"/>
        </a:p>
      </dgm:t>
    </dgm:pt>
    <dgm:pt modelId="{01946630-CD05-4568-BEE4-E9E5EFC9C7CF}">
      <dgm:prSet phldrT="[Text]" custT="1"/>
      <dgm:spPr>
        <a:solidFill>
          <a:srgbClr val="0070C0"/>
        </a:solidFill>
      </dgm:spPr>
      <dgm:t>
        <a:bodyPr/>
        <a:lstStyle/>
        <a:p>
          <a:pPr algn="ctr"/>
          <a:r>
            <a:rPr lang="en-US" sz="1100" b="1" dirty="0"/>
            <a:t>Consult</a:t>
          </a:r>
        </a:p>
      </dgm:t>
    </dgm:pt>
    <dgm:pt modelId="{F3BE9101-0A7F-4711-B95B-7B68B87D6558}" type="parTrans" cxnId="{1DBE2B7E-E60E-432D-8B33-29B8165BA131}">
      <dgm:prSet/>
      <dgm:spPr/>
      <dgm:t>
        <a:bodyPr/>
        <a:lstStyle/>
        <a:p>
          <a:pPr algn="ctr"/>
          <a:endParaRPr lang="en-US" sz="1100" b="1"/>
        </a:p>
      </dgm:t>
    </dgm:pt>
    <dgm:pt modelId="{021495A0-BFB8-4AF4-B82C-5DB97028BE0D}" type="sibTrans" cxnId="{1DBE2B7E-E60E-432D-8B33-29B8165BA131}">
      <dgm:prSet/>
      <dgm:spPr/>
      <dgm:t>
        <a:bodyPr/>
        <a:lstStyle/>
        <a:p>
          <a:pPr algn="ctr"/>
          <a:endParaRPr lang="en-US" sz="1100" b="1"/>
        </a:p>
      </dgm:t>
    </dgm:pt>
    <dgm:pt modelId="{9F20E1B8-2FFD-4343-9E6C-04A08D93DE8D}">
      <dgm:prSet custT="1"/>
      <dgm:spPr>
        <a:solidFill>
          <a:srgbClr val="0070C0"/>
        </a:solidFill>
      </dgm:spPr>
      <dgm:t>
        <a:bodyPr/>
        <a:lstStyle/>
        <a:p>
          <a:pPr algn="ctr"/>
          <a:r>
            <a:rPr lang="en-US" sz="1100" b="1" dirty="0"/>
            <a:t>Review</a:t>
          </a:r>
        </a:p>
      </dgm:t>
    </dgm:pt>
    <dgm:pt modelId="{F9823835-E0F5-417F-AC87-4D7AA673BB12}" type="parTrans" cxnId="{C2C77AE0-D350-4BBB-B64D-A094557FD1A5}">
      <dgm:prSet/>
      <dgm:spPr/>
      <dgm:t>
        <a:bodyPr/>
        <a:lstStyle/>
        <a:p>
          <a:pPr algn="ctr"/>
          <a:endParaRPr lang="en-US" sz="1100" b="1"/>
        </a:p>
      </dgm:t>
    </dgm:pt>
    <dgm:pt modelId="{94281C89-3831-45D5-8D59-5D839D973524}" type="sibTrans" cxnId="{C2C77AE0-D350-4BBB-B64D-A094557FD1A5}">
      <dgm:prSet/>
      <dgm:spPr/>
      <dgm:t>
        <a:bodyPr/>
        <a:lstStyle/>
        <a:p>
          <a:pPr algn="ctr"/>
          <a:endParaRPr lang="en-US" sz="1100" b="1"/>
        </a:p>
      </dgm:t>
    </dgm:pt>
    <dgm:pt modelId="{B638E2C8-768C-4487-917A-91513CB2C891}">
      <dgm:prSet custT="1"/>
      <dgm:spPr>
        <a:solidFill>
          <a:srgbClr val="0070C0"/>
        </a:solidFill>
      </dgm:spPr>
      <dgm:t>
        <a:bodyPr/>
        <a:lstStyle/>
        <a:p>
          <a:pPr algn="ctr"/>
          <a:r>
            <a:rPr lang="en-US" sz="1100" b="1" dirty="0"/>
            <a:t>Prioritise</a:t>
          </a:r>
        </a:p>
      </dgm:t>
    </dgm:pt>
    <dgm:pt modelId="{8B3136CA-D97F-4E9E-BC10-2CEEE80F878C}" type="parTrans" cxnId="{AEC5DD98-E4DC-4894-B9B1-406D0EECC33A}">
      <dgm:prSet/>
      <dgm:spPr/>
      <dgm:t>
        <a:bodyPr/>
        <a:lstStyle/>
        <a:p>
          <a:pPr algn="ctr"/>
          <a:endParaRPr lang="en-US" sz="1100" b="1"/>
        </a:p>
      </dgm:t>
    </dgm:pt>
    <dgm:pt modelId="{AD4B8F29-3798-4560-85AF-6BFA8DA4F0C6}" type="sibTrans" cxnId="{AEC5DD98-E4DC-4894-B9B1-406D0EECC33A}">
      <dgm:prSet/>
      <dgm:spPr/>
      <dgm:t>
        <a:bodyPr/>
        <a:lstStyle/>
        <a:p>
          <a:pPr algn="ctr"/>
          <a:endParaRPr lang="en-US" sz="1100" b="1"/>
        </a:p>
      </dgm:t>
    </dgm:pt>
    <dgm:pt modelId="{E0552943-C1D7-41A7-939D-C203F4368696}">
      <dgm:prSet custT="1"/>
      <dgm:spPr>
        <a:solidFill>
          <a:srgbClr val="0070C0"/>
        </a:solidFill>
      </dgm:spPr>
      <dgm:t>
        <a:bodyPr/>
        <a:lstStyle/>
        <a:p>
          <a:pPr algn="ctr"/>
          <a:r>
            <a:rPr lang="en-US" sz="1100" b="1" dirty="0"/>
            <a:t>Finalise</a:t>
          </a:r>
        </a:p>
      </dgm:t>
    </dgm:pt>
    <dgm:pt modelId="{DAF31BBA-9449-4FEC-A1CB-350889CDB593}" type="parTrans" cxnId="{87C8B139-CA1E-433A-AB6B-C176ED4D03E9}">
      <dgm:prSet/>
      <dgm:spPr/>
      <dgm:t>
        <a:bodyPr/>
        <a:lstStyle/>
        <a:p>
          <a:pPr algn="ctr"/>
          <a:endParaRPr lang="en-US" sz="1100" b="1"/>
        </a:p>
      </dgm:t>
    </dgm:pt>
    <dgm:pt modelId="{0E7D4EDA-A77E-4D09-B5B9-624EB4E830F1}" type="sibTrans" cxnId="{87C8B139-CA1E-433A-AB6B-C176ED4D03E9}">
      <dgm:prSet/>
      <dgm:spPr/>
      <dgm:t>
        <a:bodyPr/>
        <a:lstStyle/>
        <a:p>
          <a:pPr algn="ctr"/>
          <a:endParaRPr lang="en-US" sz="1100" b="1"/>
        </a:p>
      </dgm:t>
    </dgm:pt>
    <dgm:pt modelId="{BD4DEEAA-BA3F-4273-A137-1584630592C4}">
      <dgm:prSet custT="1"/>
      <dgm:spPr>
        <a:solidFill>
          <a:srgbClr val="0070C0"/>
        </a:solidFill>
      </dgm:spPr>
      <dgm:t>
        <a:bodyPr/>
        <a:lstStyle/>
        <a:p>
          <a:pPr algn="ctr"/>
          <a:r>
            <a:rPr lang="en-US" sz="1100" b="1" dirty="0"/>
            <a:t>Monitor</a:t>
          </a:r>
        </a:p>
      </dgm:t>
    </dgm:pt>
    <dgm:pt modelId="{2AA4F8AA-B833-4954-AF2F-B8E5D3892DEB}" type="parTrans" cxnId="{7A351C4A-C21E-4669-BF0D-7745E1283797}">
      <dgm:prSet/>
      <dgm:spPr/>
      <dgm:t>
        <a:bodyPr/>
        <a:lstStyle/>
        <a:p>
          <a:pPr algn="ctr"/>
          <a:endParaRPr lang="en-US" sz="1100" b="1"/>
        </a:p>
      </dgm:t>
    </dgm:pt>
    <dgm:pt modelId="{19D21F75-A2F3-42F5-B406-DB81D47928B0}" type="sibTrans" cxnId="{7A351C4A-C21E-4669-BF0D-7745E1283797}">
      <dgm:prSet/>
      <dgm:spPr/>
      <dgm:t>
        <a:bodyPr/>
        <a:lstStyle/>
        <a:p>
          <a:pPr algn="ctr"/>
          <a:endParaRPr lang="en-US" sz="1100" b="1"/>
        </a:p>
      </dgm:t>
    </dgm:pt>
    <dgm:pt modelId="{D720682A-68A3-49BF-86B4-50B86E3743B9}">
      <dgm:prSet custT="1"/>
      <dgm:spPr>
        <a:solidFill>
          <a:srgbClr val="0070C0"/>
        </a:solidFill>
      </dgm:spPr>
      <dgm:t>
        <a:bodyPr/>
        <a:lstStyle/>
        <a:p>
          <a:pPr algn="ctr"/>
          <a:r>
            <a:rPr lang="en-US" sz="1100" b="1" dirty="0"/>
            <a:t>Promote</a:t>
          </a:r>
        </a:p>
      </dgm:t>
    </dgm:pt>
    <dgm:pt modelId="{2416100F-72A3-459D-A95F-01269C550A46}" type="parTrans" cxnId="{DB87DC5A-2D05-48C1-BE9F-1A078A4A334F}">
      <dgm:prSet/>
      <dgm:spPr/>
      <dgm:t>
        <a:bodyPr/>
        <a:lstStyle/>
        <a:p>
          <a:pPr algn="ctr"/>
          <a:endParaRPr lang="en-US" sz="1100" b="1"/>
        </a:p>
      </dgm:t>
    </dgm:pt>
    <dgm:pt modelId="{FFBDEE23-A678-40BD-B93E-1B3D1653B501}" type="sibTrans" cxnId="{DB87DC5A-2D05-48C1-BE9F-1A078A4A334F}">
      <dgm:prSet/>
      <dgm:spPr/>
      <dgm:t>
        <a:bodyPr/>
        <a:lstStyle/>
        <a:p>
          <a:pPr algn="ctr"/>
          <a:endParaRPr lang="en-US" sz="1100" b="1"/>
        </a:p>
      </dgm:t>
    </dgm:pt>
    <dgm:pt modelId="{FF5CDC99-57F5-4AC3-930B-B7704E66F279}">
      <dgm:prSet custT="1"/>
      <dgm:spPr>
        <a:solidFill>
          <a:srgbClr val="0070C0"/>
        </a:solidFill>
      </dgm:spPr>
      <dgm:t>
        <a:bodyPr/>
        <a:lstStyle/>
        <a:p>
          <a:pPr algn="ctr"/>
          <a:r>
            <a:rPr lang="en-US" sz="1100" b="1" dirty="0"/>
            <a:t>Set</a:t>
          </a:r>
          <a:r>
            <a:rPr lang="en-US" sz="1100" dirty="0"/>
            <a:t> </a:t>
          </a:r>
          <a:r>
            <a:rPr lang="en-US" sz="1100" b="1" dirty="0"/>
            <a:t>Goals</a:t>
          </a:r>
        </a:p>
      </dgm:t>
    </dgm:pt>
    <dgm:pt modelId="{11ED75A9-09AE-40AB-AB2C-3966392CC491}" type="parTrans" cxnId="{A17D5E1B-A036-4400-8A3B-EF801E5FC371}">
      <dgm:prSet/>
      <dgm:spPr/>
      <dgm:t>
        <a:bodyPr/>
        <a:lstStyle/>
        <a:p>
          <a:pPr algn="ctr"/>
          <a:endParaRPr lang="en-US" sz="1100"/>
        </a:p>
      </dgm:t>
    </dgm:pt>
    <dgm:pt modelId="{1A5B235D-6FA0-4747-AC1F-E5698C2986C8}" type="sibTrans" cxnId="{A17D5E1B-A036-4400-8A3B-EF801E5FC371}">
      <dgm:prSet/>
      <dgm:spPr/>
      <dgm:t>
        <a:bodyPr/>
        <a:lstStyle/>
        <a:p>
          <a:pPr algn="ctr"/>
          <a:endParaRPr lang="en-US" sz="1100"/>
        </a:p>
      </dgm:t>
    </dgm:pt>
    <dgm:pt modelId="{CFF1360B-3384-4B9D-AE97-6ED95A99E739}" type="pres">
      <dgm:prSet presAssocID="{FF9853BD-6779-4109-9786-93F570C26199}" presName="cycle" presStyleCnt="0">
        <dgm:presLayoutVars>
          <dgm:dir/>
          <dgm:resizeHandles val="exact"/>
        </dgm:presLayoutVars>
      </dgm:prSet>
      <dgm:spPr/>
    </dgm:pt>
    <dgm:pt modelId="{775DBACF-A789-4BAC-8CBA-6BD92F4F22D5}" type="pres">
      <dgm:prSet presAssocID="{0F774B20-200A-4511-A104-082F54FFC315}" presName="node" presStyleLbl="node1" presStyleIdx="0" presStyleCnt="9">
        <dgm:presLayoutVars>
          <dgm:bulletEnabled val="1"/>
        </dgm:presLayoutVars>
      </dgm:prSet>
      <dgm:spPr/>
    </dgm:pt>
    <dgm:pt modelId="{D6E7286E-0A91-4311-B8BB-22B75D870BCF}" type="pres">
      <dgm:prSet presAssocID="{0F774B20-200A-4511-A104-082F54FFC315}" presName="spNode" presStyleCnt="0"/>
      <dgm:spPr/>
    </dgm:pt>
    <dgm:pt modelId="{EA42410C-EB29-49B8-9FDC-36938C733C81}" type="pres">
      <dgm:prSet presAssocID="{2A91728E-D9DD-4C27-9DEB-510B0EF422C1}" presName="sibTrans" presStyleLbl="sibTrans1D1" presStyleIdx="0" presStyleCnt="9"/>
      <dgm:spPr/>
    </dgm:pt>
    <dgm:pt modelId="{7716827A-0000-403E-A9E1-8F406644FEA1}" type="pres">
      <dgm:prSet presAssocID="{9E347C26-62AC-4146-BEFA-04CE62A498FB}" presName="node" presStyleLbl="node1" presStyleIdx="1" presStyleCnt="9">
        <dgm:presLayoutVars>
          <dgm:bulletEnabled val="1"/>
        </dgm:presLayoutVars>
      </dgm:prSet>
      <dgm:spPr/>
    </dgm:pt>
    <dgm:pt modelId="{BD71E372-9BC9-4583-A1F7-ED5F4EACFC10}" type="pres">
      <dgm:prSet presAssocID="{9E347C26-62AC-4146-BEFA-04CE62A498FB}" presName="spNode" presStyleCnt="0"/>
      <dgm:spPr/>
    </dgm:pt>
    <dgm:pt modelId="{5321B145-E635-42D9-A37C-AD2FAD6A2F61}" type="pres">
      <dgm:prSet presAssocID="{E1CFC7C0-EF53-4E17-AE84-2B7CD6FCA63C}" presName="sibTrans" presStyleLbl="sibTrans1D1" presStyleIdx="1" presStyleCnt="9"/>
      <dgm:spPr/>
    </dgm:pt>
    <dgm:pt modelId="{0F8B0E43-8289-44D9-A017-02965E4D11B5}" type="pres">
      <dgm:prSet presAssocID="{01946630-CD05-4568-BEE4-E9E5EFC9C7CF}" presName="node" presStyleLbl="node1" presStyleIdx="2" presStyleCnt="9">
        <dgm:presLayoutVars>
          <dgm:bulletEnabled val="1"/>
        </dgm:presLayoutVars>
      </dgm:prSet>
      <dgm:spPr/>
    </dgm:pt>
    <dgm:pt modelId="{108DFA4C-9ABA-401C-B461-1670EA804561}" type="pres">
      <dgm:prSet presAssocID="{01946630-CD05-4568-BEE4-E9E5EFC9C7CF}" presName="spNode" presStyleCnt="0"/>
      <dgm:spPr/>
    </dgm:pt>
    <dgm:pt modelId="{98D38D73-B761-498F-81BB-86508B6D47B4}" type="pres">
      <dgm:prSet presAssocID="{021495A0-BFB8-4AF4-B82C-5DB97028BE0D}" presName="sibTrans" presStyleLbl="sibTrans1D1" presStyleIdx="2" presStyleCnt="9"/>
      <dgm:spPr/>
    </dgm:pt>
    <dgm:pt modelId="{4150B88C-FE52-41A0-8CFB-295DB1E154C8}" type="pres">
      <dgm:prSet presAssocID="{B638E2C8-768C-4487-917A-91513CB2C891}" presName="node" presStyleLbl="node1" presStyleIdx="3" presStyleCnt="9">
        <dgm:presLayoutVars>
          <dgm:bulletEnabled val="1"/>
        </dgm:presLayoutVars>
      </dgm:prSet>
      <dgm:spPr/>
    </dgm:pt>
    <dgm:pt modelId="{86A64748-AB42-4F39-8E00-243879589F3D}" type="pres">
      <dgm:prSet presAssocID="{B638E2C8-768C-4487-917A-91513CB2C891}" presName="spNode" presStyleCnt="0"/>
      <dgm:spPr/>
    </dgm:pt>
    <dgm:pt modelId="{0B3A777A-F78A-4848-A785-4819D00670F1}" type="pres">
      <dgm:prSet presAssocID="{AD4B8F29-3798-4560-85AF-6BFA8DA4F0C6}" presName="sibTrans" presStyleLbl="sibTrans1D1" presStyleIdx="3" presStyleCnt="9"/>
      <dgm:spPr/>
    </dgm:pt>
    <dgm:pt modelId="{4925C7B7-B284-4C24-BC09-D0906B3B328E}" type="pres">
      <dgm:prSet presAssocID="{FF5CDC99-57F5-4AC3-930B-B7704E66F279}" presName="node" presStyleLbl="node1" presStyleIdx="4" presStyleCnt="9">
        <dgm:presLayoutVars>
          <dgm:bulletEnabled val="1"/>
        </dgm:presLayoutVars>
      </dgm:prSet>
      <dgm:spPr/>
    </dgm:pt>
    <dgm:pt modelId="{E2A53645-3CB3-4CFE-A7A3-F8333996080F}" type="pres">
      <dgm:prSet presAssocID="{FF5CDC99-57F5-4AC3-930B-B7704E66F279}" presName="spNode" presStyleCnt="0"/>
      <dgm:spPr/>
    </dgm:pt>
    <dgm:pt modelId="{ED03BA0B-2BDB-44D5-8E4C-270D544122A9}" type="pres">
      <dgm:prSet presAssocID="{1A5B235D-6FA0-4747-AC1F-E5698C2986C8}" presName="sibTrans" presStyleLbl="sibTrans1D1" presStyleIdx="4" presStyleCnt="9"/>
      <dgm:spPr/>
    </dgm:pt>
    <dgm:pt modelId="{594AEA1D-4AED-4219-AC73-D30A0BD5A874}" type="pres">
      <dgm:prSet presAssocID="{E0552943-C1D7-41A7-939D-C203F4368696}" presName="node" presStyleLbl="node1" presStyleIdx="5" presStyleCnt="9">
        <dgm:presLayoutVars>
          <dgm:bulletEnabled val="1"/>
        </dgm:presLayoutVars>
      </dgm:prSet>
      <dgm:spPr/>
    </dgm:pt>
    <dgm:pt modelId="{472001F7-9D51-4145-8307-1C358B958BA7}" type="pres">
      <dgm:prSet presAssocID="{E0552943-C1D7-41A7-939D-C203F4368696}" presName="spNode" presStyleCnt="0"/>
      <dgm:spPr/>
    </dgm:pt>
    <dgm:pt modelId="{0A3B9635-59F1-4477-A645-BD4594F9B8A0}" type="pres">
      <dgm:prSet presAssocID="{0E7D4EDA-A77E-4D09-B5B9-624EB4E830F1}" presName="sibTrans" presStyleLbl="sibTrans1D1" presStyleIdx="5" presStyleCnt="9"/>
      <dgm:spPr/>
    </dgm:pt>
    <dgm:pt modelId="{DA8440D1-1908-44E5-9AFD-3E4C28856AD9}" type="pres">
      <dgm:prSet presAssocID="{D720682A-68A3-49BF-86B4-50B86E3743B9}" presName="node" presStyleLbl="node1" presStyleIdx="6" presStyleCnt="9">
        <dgm:presLayoutVars>
          <dgm:bulletEnabled val="1"/>
        </dgm:presLayoutVars>
      </dgm:prSet>
      <dgm:spPr/>
    </dgm:pt>
    <dgm:pt modelId="{8256100D-6236-4416-A180-AA97657298BF}" type="pres">
      <dgm:prSet presAssocID="{D720682A-68A3-49BF-86B4-50B86E3743B9}" presName="spNode" presStyleCnt="0"/>
      <dgm:spPr/>
    </dgm:pt>
    <dgm:pt modelId="{849A0989-8B4C-495E-BA81-26AB85967B58}" type="pres">
      <dgm:prSet presAssocID="{FFBDEE23-A678-40BD-B93E-1B3D1653B501}" presName="sibTrans" presStyleLbl="sibTrans1D1" presStyleIdx="6" presStyleCnt="9"/>
      <dgm:spPr/>
    </dgm:pt>
    <dgm:pt modelId="{BC33B0A5-B8C1-4593-A3B0-0650237E8C51}" type="pres">
      <dgm:prSet presAssocID="{BD4DEEAA-BA3F-4273-A137-1584630592C4}" presName="node" presStyleLbl="node1" presStyleIdx="7" presStyleCnt="9">
        <dgm:presLayoutVars>
          <dgm:bulletEnabled val="1"/>
        </dgm:presLayoutVars>
      </dgm:prSet>
      <dgm:spPr/>
    </dgm:pt>
    <dgm:pt modelId="{52E4A981-6515-47F9-A4DB-27A41747B902}" type="pres">
      <dgm:prSet presAssocID="{BD4DEEAA-BA3F-4273-A137-1584630592C4}" presName="spNode" presStyleCnt="0"/>
      <dgm:spPr/>
    </dgm:pt>
    <dgm:pt modelId="{5A22FB00-5FB0-483B-9B17-A46CE04378DD}" type="pres">
      <dgm:prSet presAssocID="{19D21F75-A2F3-42F5-B406-DB81D47928B0}" presName="sibTrans" presStyleLbl="sibTrans1D1" presStyleIdx="7" presStyleCnt="9"/>
      <dgm:spPr/>
    </dgm:pt>
    <dgm:pt modelId="{AC330F7C-F755-4505-9A9A-205A19BA400F}" type="pres">
      <dgm:prSet presAssocID="{9F20E1B8-2FFD-4343-9E6C-04A08D93DE8D}" presName="node" presStyleLbl="node1" presStyleIdx="8" presStyleCnt="9">
        <dgm:presLayoutVars>
          <dgm:bulletEnabled val="1"/>
        </dgm:presLayoutVars>
      </dgm:prSet>
      <dgm:spPr/>
    </dgm:pt>
    <dgm:pt modelId="{A743E23D-61B3-45AB-8C5D-8A16A26BCEBD}" type="pres">
      <dgm:prSet presAssocID="{9F20E1B8-2FFD-4343-9E6C-04A08D93DE8D}" presName="spNode" presStyleCnt="0"/>
      <dgm:spPr/>
    </dgm:pt>
    <dgm:pt modelId="{9829E82D-8D1A-4D10-8C99-84A1DEADD298}" type="pres">
      <dgm:prSet presAssocID="{94281C89-3831-45D5-8D59-5D839D973524}" presName="sibTrans" presStyleLbl="sibTrans1D1" presStyleIdx="8" presStyleCnt="9"/>
      <dgm:spPr/>
    </dgm:pt>
  </dgm:ptLst>
  <dgm:cxnLst>
    <dgm:cxn modelId="{90F00307-CC8E-40C9-BA86-9E2D294ED4CE}" type="presOf" srcId="{FFBDEE23-A678-40BD-B93E-1B3D1653B501}" destId="{849A0989-8B4C-495E-BA81-26AB85967B58}" srcOrd="0" destOrd="0" presId="urn:microsoft.com/office/officeart/2005/8/layout/cycle5"/>
    <dgm:cxn modelId="{83F49A0A-372A-4368-AF39-222BC7F3D332}" type="presOf" srcId="{0F774B20-200A-4511-A104-082F54FFC315}" destId="{775DBACF-A789-4BAC-8CBA-6BD92F4F22D5}" srcOrd="0" destOrd="0" presId="urn:microsoft.com/office/officeart/2005/8/layout/cycle5"/>
    <dgm:cxn modelId="{7213320C-5D2A-4DA4-AEAC-E818A23C7685}" type="presOf" srcId="{2A91728E-D9DD-4C27-9DEB-510B0EF422C1}" destId="{EA42410C-EB29-49B8-9FDC-36938C733C81}" srcOrd="0" destOrd="0" presId="urn:microsoft.com/office/officeart/2005/8/layout/cycle5"/>
    <dgm:cxn modelId="{0D80EE15-A83E-4FFA-9376-754BCC3FE799}" type="presOf" srcId="{01946630-CD05-4568-BEE4-E9E5EFC9C7CF}" destId="{0F8B0E43-8289-44D9-A017-02965E4D11B5}" srcOrd="0" destOrd="0" presId="urn:microsoft.com/office/officeart/2005/8/layout/cycle5"/>
    <dgm:cxn modelId="{A17D5E1B-A036-4400-8A3B-EF801E5FC371}" srcId="{FF9853BD-6779-4109-9786-93F570C26199}" destId="{FF5CDC99-57F5-4AC3-930B-B7704E66F279}" srcOrd="4" destOrd="0" parTransId="{11ED75A9-09AE-40AB-AB2C-3966392CC491}" sibTransId="{1A5B235D-6FA0-4747-AC1F-E5698C2986C8}"/>
    <dgm:cxn modelId="{C83C3A29-C980-4A89-8642-0B4DF274ADFE}" type="presOf" srcId="{021495A0-BFB8-4AF4-B82C-5DB97028BE0D}" destId="{98D38D73-B761-498F-81BB-86508B6D47B4}" srcOrd="0" destOrd="0" presId="urn:microsoft.com/office/officeart/2005/8/layout/cycle5"/>
    <dgm:cxn modelId="{50E48233-9532-48C2-91CA-6C4B0E28E4CB}" srcId="{FF9853BD-6779-4109-9786-93F570C26199}" destId="{0F774B20-200A-4511-A104-082F54FFC315}" srcOrd="0" destOrd="0" parTransId="{953D7610-1D01-497A-A10E-10F8E59F75EE}" sibTransId="{2A91728E-D9DD-4C27-9DEB-510B0EF422C1}"/>
    <dgm:cxn modelId="{87C8B139-CA1E-433A-AB6B-C176ED4D03E9}" srcId="{FF9853BD-6779-4109-9786-93F570C26199}" destId="{E0552943-C1D7-41A7-939D-C203F4368696}" srcOrd="5" destOrd="0" parTransId="{DAF31BBA-9449-4FEC-A1CB-350889CDB593}" sibTransId="{0E7D4EDA-A77E-4D09-B5B9-624EB4E830F1}"/>
    <dgm:cxn modelId="{AE1AE15D-3814-4009-A5F1-423CBC16DEE5}" srcId="{FF9853BD-6779-4109-9786-93F570C26199}" destId="{9E347C26-62AC-4146-BEFA-04CE62A498FB}" srcOrd="1" destOrd="0" parTransId="{87F9EA73-A3DA-4675-BE00-869BDB4D0FCD}" sibTransId="{E1CFC7C0-EF53-4E17-AE84-2B7CD6FCA63C}"/>
    <dgm:cxn modelId="{2F6A3769-0525-4E01-B940-1AE6B624AB5D}" type="presOf" srcId="{9F20E1B8-2FFD-4343-9E6C-04A08D93DE8D}" destId="{AC330F7C-F755-4505-9A9A-205A19BA400F}" srcOrd="0" destOrd="0" presId="urn:microsoft.com/office/officeart/2005/8/layout/cycle5"/>
    <dgm:cxn modelId="{7A351C4A-C21E-4669-BF0D-7745E1283797}" srcId="{FF9853BD-6779-4109-9786-93F570C26199}" destId="{BD4DEEAA-BA3F-4273-A137-1584630592C4}" srcOrd="7" destOrd="0" parTransId="{2AA4F8AA-B833-4954-AF2F-B8E5D3892DEB}" sibTransId="{19D21F75-A2F3-42F5-B406-DB81D47928B0}"/>
    <dgm:cxn modelId="{2E396F6E-6848-4046-965E-853FB3132735}" type="presOf" srcId="{FF5CDC99-57F5-4AC3-930B-B7704E66F279}" destId="{4925C7B7-B284-4C24-BC09-D0906B3B328E}" srcOrd="0" destOrd="0" presId="urn:microsoft.com/office/officeart/2005/8/layout/cycle5"/>
    <dgm:cxn modelId="{1DC00972-AF91-41DF-8C18-B59DD4AE4C41}" type="presOf" srcId="{D720682A-68A3-49BF-86B4-50B86E3743B9}" destId="{DA8440D1-1908-44E5-9AFD-3E4C28856AD9}" srcOrd="0" destOrd="0" presId="urn:microsoft.com/office/officeart/2005/8/layout/cycle5"/>
    <dgm:cxn modelId="{3FF55575-3B18-494D-9760-7B772F5B52EE}" type="presOf" srcId="{B638E2C8-768C-4487-917A-91513CB2C891}" destId="{4150B88C-FE52-41A0-8CFB-295DB1E154C8}" srcOrd="0" destOrd="0" presId="urn:microsoft.com/office/officeart/2005/8/layout/cycle5"/>
    <dgm:cxn modelId="{DB87DC5A-2D05-48C1-BE9F-1A078A4A334F}" srcId="{FF9853BD-6779-4109-9786-93F570C26199}" destId="{D720682A-68A3-49BF-86B4-50B86E3743B9}" srcOrd="6" destOrd="0" parTransId="{2416100F-72A3-459D-A95F-01269C550A46}" sibTransId="{FFBDEE23-A678-40BD-B93E-1B3D1653B501}"/>
    <dgm:cxn modelId="{1DBE2B7E-E60E-432D-8B33-29B8165BA131}" srcId="{FF9853BD-6779-4109-9786-93F570C26199}" destId="{01946630-CD05-4568-BEE4-E9E5EFC9C7CF}" srcOrd="2" destOrd="0" parTransId="{F3BE9101-0A7F-4711-B95B-7B68B87D6558}" sibTransId="{021495A0-BFB8-4AF4-B82C-5DB97028BE0D}"/>
    <dgm:cxn modelId="{D3D7D38A-E5EB-4552-8D5A-1C86F03143B2}" type="presOf" srcId="{AD4B8F29-3798-4560-85AF-6BFA8DA4F0C6}" destId="{0B3A777A-F78A-4848-A785-4819D00670F1}" srcOrd="0" destOrd="0" presId="urn:microsoft.com/office/officeart/2005/8/layout/cycle5"/>
    <dgm:cxn modelId="{AE887792-E400-44BF-BB86-28ECD7582E50}" type="presOf" srcId="{94281C89-3831-45D5-8D59-5D839D973524}" destId="{9829E82D-8D1A-4D10-8C99-84A1DEADD298}" srcOrd="0" destOrd="0" presId="urn:microsoft.com/office/officeart/2005/8/layout/cycle5"/>
    <dgm:cxn modelId="{AEC5DD98-E4DC-4894-B9B1-406D0EECC33A}" srcId="{FF9853BD-6779-4109-9786-93F570C26199}" destId="{B638E2C8-768C-4487-917A-91513CB2C891}" srcOrd="3" destOrd="0" parTransId="{8B3136CA-D97F-4E9E-BC10-2CEEE80F878C}" sibTransId="{AD4B8F29-3798-4560-85AF-6BFA8DA4F0C6}"/>
    <dgm:cxn modelId="{BD618C9B-49CF-4333-B913-CE030D2B4487}" type="presOf" srcId="{FF9853BD-6779-4109-9786-93F570C26199}" destId="{CFF1360B-3384-4B9D-AE97-6ED95A99E739}" srcOrd="0" destOrd="0" presId="urn:microsoft.com/office/officeart/2005/8/layout/cycle5"/>
    <dgm:cxn modelId="{747D5EB6-125F-4772-9B2B-D5D7252DB483}" type="presOf" srcId="{9E347C26-62AC-4146-BEFA-04CE62A498FB}" destId="{7716827A-0000-403E-A9E1-8F406644FEA1}" srcOrd="0" destOrd="0" presId="urn:microsoft.com/office/officeart/2005/8/layout/cycle5"/>
    <dgm:cxn modelId="{65009FB7-0460-4F3E-AA4A-77FA0DC05BD4}" type="presOf" srcId="{19D21F75-A2F3-42F5-B406-DB81D47928B0}" destId="{5A22FB00-5FB0-483B-9B17-A46CE04378DD}" srcOrd="0" destOrd="0" presId="urn:microsoft.com/office/officeart/2005/8/layout/cycle5"/>
    <dgm:cxn modelId="{74893AC0-2E43-4192-99FF-A7D5BD18D6ED}" type="presOf" srcId="{E0552943-C1D7-41A7-939D-C203F4368696}" destId="{594AEA1D-4AED-4219-AC73-D30A0BD5A874}" srcOrd="0" destOrd="0" presId="urn:microsoft.com/office/officeart/2005/8/layout/cycle5"/>
    <dgm:cxn modelId="{4C0E2BCA-A3AE-417F-92B5-85FBB299EEC9}" type="presOf" srcId="{E1CFC7C0-EF53-4E17-AE84-2B7CD6FCA63C}" destId="{5321B145-E635-42D9-A37C-AD2FAD6A2F61}" srcOrd="0" destOrd="0" presId="urn:microsoft.com/office/officeart/2005/8/layout/cycle5"/>
    <dgm:cxn modelId="{AC84F8CA-FC7D-4847-9317-34F755A29B0C}" type="presOf" srcId="{1A5B235D-6FA0-4747-AC1F-E5698C2986C8}" destId="{ED03BA0B-2BDB-44D5-8E4C-270D544122A9}" srcOrd="0" destOrd="0" presId="urn:microsoft.com/office/officeart/2005/8/layout/cycle5"/>
    <dgm:cxn modelId="{C494DFD7-7AD2-47C7-9218-0E98345EBA8B}" type="presOf" srcId="{BD4DEEAA-BA3F-4273-A137-1584630592C4}" destId="{BC33B0A5-B8C1-4593-A3B0-0650237E8C51}" srcOrd="0" destOrd="0" presId="urn:microsoft.com/office/officeart/2005/8/layout/cycle5"/>
    <dgm:cxn modelId="{C2C77AE0-D350-4BBB-B64D-A094557FD1A5}" srcId="{FF9853BD-6779-4109-9786-93F570C26199}" destId="{9F20E1B8-2FFD-4343-9E6C-04A08D93DE8D}" srcOrd="8" destOrd="0" parTransId="{F9823835-E0F5-417F-AC87-4D7AA673BB12}" sibTransId="{94281C89-3831-45D5-8D59-5D839D973524}"/>
    <dgm:cxn modelId="{3CBD0CE8-0F61-485B-A31E-147528B1642F}" type="presOf" srcId="{0E7D4EDA-A77E-4D09-B5B9-624EB4E830F1}" destId="{0A3B9635-59F1-4477-A645-BD4594F9B8A0}" srcOrd="0" destOrd="0" presId="urn:microsoft.com/office/officeart/2005/8/layout/cycle5"/>
    <dgm:cxn modelId="{DAE1FBFF-8DE8-45CB-B0EE-12E8D546780D}" type="presParOf" srcId="{CFF1360B-3384-4B9D-AE97-6ED95A99E739}" destId="{775DBACF-A789-4BAC-8CBA-6BD92F4F22D5}" srcOrd="0" destOrd="0" presId="urn:microsoft.com/office/officeart/2005/8/layout/cycle5"/>
    <dgm:cxn modelId="{19607D83-8D21-498F-A769-EDD09C63CF83}" type="presParOf" srcId="{CFF1360B-3384-4B9D-AE97-6ED95A99E739}" destId="{D6E7286E-0A91-4311-B8BB-22B75D870BCF}" srcOrd="1" destOrd="0" presId="urn:microsoft.com/office/officeart/2005/8/layout/cycle5"/>
    <dgm:cxn modelId="{83635EDE-6C68-4887-A58A-05FB8DAE05F3}" type="presParOf" srcId="{CFF1360B-3384-4B9D-AE97-6ED95A99E739}" destId="{EA42410C-EB29-49B8-9FDC-36938C733C81}" srcOrd="2" destOrd="0" presId="urn:microsoft.com/office/officeart/2005/8/layout/cycle5"/>
    <dgm:cxn modelId="{BDA0D04C-B40F-47CC-B9C9-7923EC3E1232}" type="presParOf" srcId="{CFF1360B-3384-4B9D-AE97-6ED95A99E739}" destId="{7716827A-0000-403E-A9E1-8F406644FEA1}" srcOrd="3" destOrd="0" presId="urn:microsoft.com/office/officeart/2005/8/layout/cycle5"/>
    <dgm:cxn modelId="{29EA7044-AEA1-40AD-910A-B4FEE2C99AD7}" type="presParOf" srcId="{CFF1360B-3384-4B9D-AE97-6ED95A99E739}" destId="{BD71E372-9BC9-4583-A1F7-ED5F4EACFC10}" srcOrd="4" destOrd="0" presId="urn:microsoft.com/office/officeart/2005/8/layout/cycle5"/>
    <dgm:cxn modelId="{AE09AEC6-B5CE-42FA-9BDB-828C721C6918}" type="presParOf" srcId="{CFF1360B-3384-4B9D-AE97-6ED95A99E739}" destId="{5321B145-E635-42D9-A37C-AD2FAD6A2F61}" srcOrd="5" destOrd="0" presId="urn:microsoft.com/office/officeart/2005/8/layout/cycle5"/>
    <dgm:cxn modelId="{A8674E75-9A53-4450-A32F-326ADDFB7C4B}" type="presParOf" srcId="{CFF1360B-3384-4B9D-AE97-6ED95A99E739}" destId="{0F8B0E43-8289-44D9-A017-02965E4D11B5}" srcOrd="6" destOrd="0" presId="urn:microsoft.com/office/officeart/2005/8/layout/cycle5"/>
    <dgm:cxn modelId="{44E00DD6-7B89-46DC-86E5-2D9C5A0FFE9C}" type="presParOf" srcId="{CFF1360B-3384-4B9D-AE97-6ED95A99E739}" destId="{108DFA4C-9ABA-401C-B461-1670EA804561}" srcOrd="7" destOrd="0" presId="urn:microsoft.com/office/officeart/2005/8/layout/cycle5"/>
    <dgm:cxn modelId="{A7A56D41-32AE-4CBB-9F9C-2DA9425A268C}" type="presParOf" srcId="{CFF1360B-3384-4B9D-AE97-6ED95A99E739}" destId="{98D38D73-B761-498F-81BB-86508B6D47B4}" srcOrd="8" destOrd="0" presId="urn:microsoft.com/office/officeart/2005/8/layout/cycle5"/>
    <dgm:cxn modelId="{BC13682F-5944-4F94-954F-B03EA26F3EC4}" type="presParOf" srcId="{CFF1360B-3384-4B9D-AE97-6ED95A99E739}" destId="{4150B88C-FE52-41A0-8CFB-295DB1E154C8}" srcOrd="9" destOrd="0" presId="urn:microsoft.com/office/officeart/2005/8/layout/cycle5"/>
    <dgm:cxn modelId="{86210782-0BD3-4901-8BFC-9267F8C21590}" type="presParOf" srcId="{CFF1360B-3384-4B9D-AE97-6ED95A99E739}" destId="{86A64748-AB42-4F39-8E00-243879589F3D}" srcOrd="10" destOrd="0" presId="urn:microsoft.com/office/officeart/2005/8/layout/cycle5"/>
    <dgm:cxn modelId="{7792E96A-593B-42D6-9236-DCA7F91ABF79}" type="presParOf" srcId="{CFF1360B-3384-4B9D-AE97-6ED95A99E739}" destId="{0B3A777A-F78A-4848-A785-4819D00670F1}" srcOrd="11" destOrd="0" presId="urn:microsoft.com/office/officeart/2005/8/layout/cycle5"/>
    <dgm:cxn modelId="{B1BB0FD2-E728-44A3-B8CD-DCA871C88C6C}" type="presParOf" srcId="{CFF1360B-3384-4B9D-AE97-6ED95A99E739}" destId="{4925C7B7-B284-4C24-BC09-D0906B3B328E}" srcOrd="12" destOrd="0" presId="urn:microsoft.com/office/officeart/2005/8/layout/cycle5"/>
    <dgm:cxn modelId="{4AD0ADC2-8C0A-4D59-B6F2-F82CEB9E33D1}" type="presParOf" srcId="{CFF1360B-3384-4B9D-AE97-6ED95A99E739}" destId="{E2A53645-3CB3-4CFE-A7A3-F8333996080F}" srcOrd="13" destOrd="0" presId="urn:microsoft.com/office/officeart/2005/8/layout/cycle5"/>
    <dgm:cxn modelId="{9FA0E306-4785-44F1-BAAA-41E583059562}" type="presParOf" srcId="{CFF1360B-3384-4B9D-AE97-6ED95A99E739}" destId="{ED03BA0B-2BDB-44D5-8E4C-270D544122A9}" srcOrd="14" destOrd="0" presId="urn:microsoft.com/office/officeart/2005/8/layout/cycle5"/>
    <dgm:cxn modelId="{6E7CC0AC-5D98-4829-969C-40DFEF1083B5}" type="presParOf" srcId="{CFF1360B-3384-4B9D-AE97-6ED95A99E739}" destId="{594AEA1D-4AED-4219-AC73-D30A0BD5A874}" srcOrd="15" destOrd="0" presId="urn:microsoft.com/office/officeart/2005/8/layout/cycle5"/>
    <dgm:cxn modelId="{4D886480-764B-407B-819E-4A26195EC0D2}" type="presParOf" srcId="{CFF1360B-3384-4B9D-AE97-6ED95A99E739}" destId="{472001F7-9D51-4145-8307-1C358B958BA7}" srcOrd="16" destOrd="0" presId="urn:microsoft.com/office/officeart/2005/8/layout/cycle5"/>
    <dgm:cxn modelId="{BEECDF39-B5B8-4965-A98C-F15B6EE4F255}" type="presParOf" srcId="{CFF1360B-3384-4B9D-AE97-6ED95A99E739}" destId="{0A3B9635-59F1-4477-A645-BD4594F9B8A0}" srcOrd="17" destOrd="0" presId="urn:microsoft.com/office/officeart/2005/8/layout/cycle5"/>
    <dgm:cxn modelId="{40691560-8424-4355-BC4C-4E87B12485F7}" type="presParOf" srcId="{CFF1360B-3384-4B9D-AE97-6ED95A99E739}" destId="{DA8440D1-1908-44E5-9AFD-3E4C28856AD9}" srcOrd="18" destOrd="0" presId="urn:microsoft.com/office/officeart/2005/8/layout/cycle5"/>
    <dgm:cxn modelId="{1B7137FC-EAB7-4BC8-8448-574130960287}" type="presParOf" srcId="{CFF1360B-3384-4B9D-AE97-6ED95A99E739}" destId="{8256100D-6236-4416-A180-AA97657298BF}" srcOrd="19" destOrd="0" presId="urn:microsoft.com/office/officeart/2005/8/layout/cycle5"/>
    <dgm:cxn modelId="{B8D2BF7A-5F26-4DF1-838D-47283CF76F23}" type="presParOf" srcId="{CFF1360B-3384-4B9D-AE97-6ED95A99E739}" destId="{849A0989-8B4C-495E-BA81-26AB85967B58}" srcOrd="20" destOrd="0" presId="urn:microsoft.com/office/officeart/2005/8/layout/cycle5"/>
    <dgm:cxn modelId="{928ED84A-C291-4017-87EB-68E448F9F848}" type="presParOf" srcId="{CFF1360B-3384-4B9D-AE97-6ED95A99E739}" destId="{BC33B0A5-B8C1-4593-A3B0-0650237E8C51}" srcOrd="21" destOrd="0" presId="urn:microsoft.com/office/officeart/2005/8/layout/cycle5"/>
    <dgm:cxn modelId="{5A60238B-BEB8-489F-BD75-98B595AF7B06}" type="presParOf" srcId="{CFF1360B-3384-4B9D-AE97-6ED95A99E739}" destId="{52E4A981-6515-47F9-A4DB-27A41747B902}" srcOrd="22" destOrd="0" presId="urn:microsoft.com/office/officeart/2005/8/layout/cycle5"/>
    <dgm:cxn modelId="{5186FC94-56FA-4104-94D6-AD12A1DAB6AA}" type="presParOf" srcId="{CFF1360B-3384-4B9D-AE97-6ED95A99E739}" destId="{5A22FB00-5FB0-483B-9B17-A46CE04378DD}" srcOrd="23" destOrd="0" presId="urn:microsoft.com/office/officeart/2005/8/layout/cycle5"/>
    <dgm:cxn modelId="{353E0436-60C9-4FE5-A0B8-2A8A724246ED}" type="presParOf" srcId="{CFF1360B-3384-4B9D-AE97-6ED95A99E739}" destId="{AC330F7C-F755-4505-9A9A-205A19BA400F}" srcOrd="24" destOrd="0" presId="urn:microsoft.com/office/officeart/2005/8/layout/cycle5"/>
    <dgm:cxn modelId="{E11607C9-35A9-450B-873F-DAF78523C38F}" type="presParOf" srcId="{CFF1360B-3384-4B9D-AE97-6ED95A99E739}" destId="{A743E23D-61B3-45AB-8C5D-8A16A26BCEBD}" srcOrd="25" destOrd="0" presId="urn:microsoft.com/office/officeart/2005/8/layout/cycle5"/>
    <dgm:cxn modelId="{4744BEBF-B35C-48B0-BDAA-5968CE6CA9FE}" type="presParOf" srcId="{CFF1360B-3384-4B9D-AE97-6ED95A99E739}" destId="{9829E82D-8D1A-4D10-8C99-84A1DEADD298}" srcOrd="26"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2884E9-1767-49F2-A89F-68EC3734B6D4}" type="doc">
      <dgm:prSet loTypeId="urn:microsoft.com/office/officeart/2005/8/layout/process1" loCatId="process" qsTypeId="urn:microsoft.com/office/officeart/2005/8/quickstyle/3d1" qsCatId="3D" csTypeId="urn:microsoft.com/office/officeart/2005/8/colors/accent1_2" csCatId="accent1" phldr="1"/>
      <dgm:spPr/>
    </dgm:pt>
    <dgm:pt modelId="{CEBC76A3-FDE2-4A20-BB1D-4A83FEAA4B83}">
      <dgm:prSet phldrT="[Text]"/>
      <dgm:spPr>
        <a:solidFill>
          <a:srgbClr val="0070C0"/>
        </a:solidFill>
      </dgm:spPr>
      <dgm:t>
        <a:bodyPr/>
        <a:lstStyle/>
        <a:p>
          <a:r>
            <a:rPr lang="en-US" dirty="0"/>
            <a:t>Stop</a:t>
          </a:r>
        </a:p>
      </dgm:t>
    </dgm:pt>
    <dgm:pt modelId="{25A2FA17-6095-4EA9-984C-59F236320B25}" type="parTrans" cxnId="{8432C200-8C9B-4397-ADFB-6C9DBE44C6CD}">
      <dgm:prSet/>
      <dgm:spPr/>
      <dgm:t>
        <a:bodyPr/>
        <a:lstStyle/>
        <a:p>
          <a:endParaRPr lang="en-US"/>
        </a:p>
      </dgm:t>
    </dgm:pt>
    <dgm:pt modelId="{521DA034-A599-4512-9953-8BD12E132E7A}" type="sibTrans" cxnId="{8432C200-8C9B-4397-ADFB-6C9DBE44C6CD}">
      <dgm:prSet/>
      <dgm:spPr/>
      <dgm:t>
        <a:bodyPr/>
        <a:lstStyle/>
        <a:p>
          <a:endParaRPr lang="en-US" dirty="0"/>
        </a:p>
      </dgm:t>
    </dgm:pt>
    <dgm:pt modelId="{1D18D5EE-4216-4EA2-BF5F-4FDDF668CDA8}">
      <dgm:prSet phldrT="[Text]"/>
      <dgm:spPr>
        <a:solidFill>
          <a:srgbClr val="0070C0"/>
        </a:solidFill>
      </dgm:spPr>
      <dgm:t>
        <a:bodyPr/>
        <a:lstStyle/>
        <a:p>
          <a:r>
            <a:rPr lang="en-US" dirty="0"/>
            <a:t>Start </a:t>
          </a:r>
        </a:p>
      </dgm:t>
    </dgm:pt>
    <dgm:pt modelId="{65D31909-F8F1-4A85-862E-447617EFFCCA}" type="parTrans" cxnId="{FF59B056-2035-4F50-9400-DBBBFF9C18C8}">
      <dgm:prSet/>
      <dgm:spPr/>
      <dgm:t>
        <a:bodyPr/>
        <a:lstStyle/>
        <a:p>
          <a:endParaRPr lang="en-US"/>
        </a:p>
      </dgm:t>
    </dgm:pt>
    <dgm:pt modelId="{B41E95A2-1AEB-4916-95B5-C6E7AFE2E2A4}" type="sibTrans" cxnId="{FF59B056-2035-4F50-9400-DBBBFF9C18C8}">
      <dgm:prSet/>
      <dgm:spPr/>
      <dgm:t>
        <a:bodyPr/>
        <a:lstStyle/>
        <a:p>
          <a:endParaRPr lang="en-US" dirty="0"/>
        </a:p>
      </dgm:t>
    </dgm:pt>
    <dgm:pt modelId="{01B86544-AF5A-4765-BD9E-3779958F18DD}">
      <dgm:prSet phldrT="[Text]"/>
      <dgm:spPr>
        <a:solidFill>
          <a:srgbClr val="0070C0"/>
        </a:solidFill>
      </dgm:spPr>
      <dgm:t>
        <a:bodyPr/>
        <a:lstStyle/>
        <a:p>
          <a:r>
            <a:rPr lang="en-US" dirty="0"/>
            <a:t>Continue</a:t>
          </a:r>
        </a:p>
      </dgm:t>
    </dgm:pt>
    <dgm:pt modelId="{EEC708C8-5024-498B-9F40-BDA3B59D1EAC}" type="parTrans" cxnId="{B02907C4-51C9-4525-AAD4-D21F690DA505}">
      <dgm:prSet/>
      <dgm:spPr/>
      <dgm:t>
        <a:bodyPr/>
        <a:lstStyle/>
        <a:p>
          <a:endParaRPr lang="en-US"/>
        </a:p>
      </dgm:t>
    </dgm:pt>
    <dgm:pt modelId="{B9FE8727-6EA8-4AFD-9ABA-985E0F97AE9E}" type="sibTrans" cxnId="{B02907C4-51C9-4525-AAD4-D21F690DA505}">
      <dgm:prSet/>
      <dgm:spPr/>
      <dgm:t>
        <a:bodyPr/>
        <a:lstStyle/>
        <a:p>
          <a:endParaRPr lang="en-US"/>
        </a:p>
      </dgm:t>
    </dgm:pt>
    <dgm:pt modelId="{B862202A-06D6-4702-939B-6F64E9EC166E}" type="pres">
      <dgm:prSet presAssocID="{972884E9-1767-49F2-A89F-68EC3734B6D4}" presName="Name0" presStyleCnt="0">
        <dgm:presLayoutVars>
          <dgm:dir/>
          <dgm:resizeHandles val="exact"/>
        </dgm:presLayoutVars>
      </dgm:prSet>
      <dgm:spPr/>
    </dgm:pt>
    <dgm:pt modelId="{1B317F15-77AE-4F0B-ABCC-74DFB3422983}" type="pres">
      <dgm:prSet presAssocID="{CEBC76A3-FDE2-4A20-BB1D-4A83FEAA4B83}" presName="node" presStyleLbl="node1" presStyleIdx="0" presStyleCnt="3">
        <dgm:presLayoutVars>
          <dgm:bulletEnabled val="1"/>
        </dgm:presLayoutVars>
      </dgm:prSet>
      <dgm:spPr/>
    </dgm:pt>
    <dgm:pt modelId="{76EE761C-7D6C-48B8-A6B7-D1F700A63B70}" type="pres">
      <dgm:prSet presAssocID="{521DA034-A599-4512-9953-8BD12E132E7A}" presName="sibTrans" presStyleLbl="sibTrans2D1" presStyleIdx="0" presStyleCnt="2"/>
      <dgm:spPr/>
    </dgm:pt>
    <dgm:pt modelId="{C99A5B37-1E7A-4DC7-8A5C-CB924CEAD7E5}" type="pres">
      <dgm:prSet presAssocID="{521DA034-A599-4512-9953-8BD12E132E7A}" presName="connectorText" presStyleLbl="sibTrans2D1" presStyleIdx="0" presStyleCnt="2"/>
      <dgm:spPr/>
    </dgm:pt>
    <dgm:pt modelId="{B94760EE-61D5-43E6-9B18-D1248858BEE9}" type="pres">
      <dgm:prSet presAssocID="{1D18D5EE-4216-4EA2-BF5F-4FDDF668CDA8}" presName="node" presStyleLbl="node1" presStyleIdx="1" presStyleCnt="3">
        <dgm:presLayoutVars>
          <dgm:bulletEnabled val="1"/>
        </dgm:presLayoutVars>
      </dgm:prSet>
      <dgm:spPr/>
    </dgm:pt>
    <dgm:pt modelId="{D8F12751-17A4-4043-A72A-98939129C6CA}" type="pres">
      <dgm:prSet presAssocID="{B41E95A2-1AEB-4916-95B5-C6E7AFE2E2A4}" presName="sibTrans" presStyleLbl="sibTrans2D1" presStyleIdx="1" presStyleCnt="2"/>
      <dgm:spPr/>
    </dgm:pt>
    <dgm:pt modelId="{AA3A40D2-FDCC-47BF-97C1-1EDA63450B60}" type="pres">
      <dgm:prSet presAssocID="{B41E95A2-1AEB-4916-95B5-C6E7AFE2E2A4}" presName="connectorText" presStyleLbl="sibTrans2D1" presStyleIdx="1" presStyleCnt="2"/>
      <dgm:spPr/>
    </dgm:pt>
    <dgm:pt modelId="{D20CA13E-C594-4212-9109-A5DA9C444EFB}" type="pres">
      <dgm:prSet presAssocID="{01B86544-AF5A-4765-BD9E-3779958F18DD}" presName="node" presStyleLbl="node1" presStyleIdx="2" presStyleCnt="3">
        <dgm:presLayoutVars>
          <dgm:bulletEnabled val="1"/>
        </dgm:presLayoutVars>
      </dgm:prSet>
      <dgm:spPr/>
    </dgm:pt>
  </dgm:ptLst>
  <dgm:cxnLst>
    <dgm:cxn modelId="{8432C200-8C9B-4397-ADFB-6C9DBE44C6CD}" srcId="{972884E9-1767-49F2-A89F-68EC3734B6D4}" destId="{CEBC76A3-FDE2-4A20-BB1D-4A83FEAA4B83}" srcOrd="0" destOrd="0" parTransId="{25A2FA17-6095-4EA9-984C-59F236320B25}" sibTransId="{521DA034-A599-4512-9953-8BD12E132E7A}"/>
    <dgm:cxn modelId="{0BE63E12-FC7C-47B9-89B8-6B9D781C958D}" type="presOf" srcId="{521DA034-A599-4512-9953-8BD12E132E7A}" destId="{C99A5B37-1E7A-4DC7-8A5C-CB924CEAD7E5}" srcOrd="1" destOrd="0" presId="urn:microsoft.com/office/officeart/2005/8/layout/process1"/>
    <dgm:cxn modelId="{90FF6E3E-2986-4A60-BCF8-CA9477A131FA}" type="presOf" srcId="{1D18D5EE-4216-4EA2-BF5F-4FDDF668CDA8}" destId="{B94760EE-61D5-43E6-9B18-D1248858BEE9}" srcOrd="0" destOrd="0" presId="urn:microsoft.com/office/officeart/2005/8/layout/process1"/>
    <dgm:cxn modelId="{FF59B056-2035-4F50-9400-DBBBFF9C18C8}" srcId="{972884E9-1767-49F2-A89F-68EC3734B6D4}" destId="{1D18D5EE-4216-4EA2-BF5F-4FDDF668CDA8}" srcOrd="1" destOrd="0" parTransId="{65D31909-F8F1-4A85-862E-447617EFFCCA}" sibTransId="{B41E95A2-1AEB-4916-95B5-C6E7AFE2E2A4}"/>
    <dgm:cxn modelId="{F63EE957-167B-424C-932E-8430D50AB658}" type="presOf" srcId="{01B86544-AF5A-4765-BD9E-3779958F18DD}" destId="{D20CA13E-C594-4212-9109-A5DA9C444EFB}" srcOrd="0" destOrd="0" presId="urn:microsoft.com/office/officeart/2005/8/layout/process1"/>
    <dgm:cxn modelId="{AFD9EE57-42B9-4509-89EE-4ECD066E6A0C}" type="presOf" srcId="{B41E95A2-1AEB-4916-95B5-C6E7AFE2E2A4}" destId="{AA3A40D2-FDCC-47BF-97C1-1EDA63450B60}" srcOrd="1" destOrd="0" presId="urn:microsoft.com/office/officeart/2005/8/layout/process1"/>
    <dgm:cxn modelId="{18C23FAB-E7EF-4F27-B665-D7915553BADA}" type="presOf" srcId="{CEBC76A3-FDE2-4A20-BB1D-4A83FEAA4B83}" destId="{1B317F15-77AE-4F0B-ABCC-74DFB3422983}" srcOrd="0" destOrd="0" presId="urn:microsoft.com/office/officeart/2005/8/layout/process1"/>
    <dgm:cxn modelId="{B02907C4-51C9-4525-AAD4-D21F690DA505}" srcId="{972884E9-1767-49F2-A89F-68EC3734B6D4}" destId="{01B86544-AF5A-4765-BD9E-3779958F18DD}" srcOrd="2" destOrd="0" parTransId="{EEC708C8-5024-498B-9F40-BDA3B59D1EAC}" sibTransId="{B9FE8727-6EA8-4AFD-9ABA-985E0F97AE9E}"/>
    <dgm:cxn modelId="{D42D29E2-B139-4E7D-B966-3037E4EFAE24}" type="presOf" srcId="{B41E95A2-1AEB-4916-95B5-C6E7AFE2E2A4}" destId="{D8F12751-17A4-4043-A72A-98939129C6CA}" srcOrd="0" destOrd="0" presId="urn:microsoft.com/office/officeart/2005/8/layout/process1"/>
    <dgm:cxn modelId="{F306BCF4-A83F-4590-B07D-4E43E4260BCC}" type="presOf" srcId="{972884E9-1767-49F2-A89F-68EC3734B6D4}" destId="{B862202A-06D6-4702-939B-6F64E9EC166E}" srcOrd="0" destOrd="0" presId="urn:microsoft.com/office/officeart/2005/8/layout/process1"/>
    <dgm:cxn modelId="{A80AF4F8-936E-4C03-A161-D86FDDB1E0C7}" type="presOf" srcId="{521DA034-A599-4512-9953-8BD12E132E7A}" destId="{76EE761C-7D6C-48B8-A6B7-D1F700A63B70}" srcOrd="0" destOrd="0" presId="urn:microsoft.com/office/officeart/2005/8/layout/process1"/>
    <dgm:cxn modelId="{4049C763-D3BF-4ED9-82FB-5DCD1A505B54}" type="presParOf" srcId="{B862202A-06D6-4702-939B-6F64E9EC166E}" destId="{1B317F15-77AE-4F0B-ABCC-74DFB3422983}" srcOrd="0" destOrd="0" presId="urn:microsoft.com/office/officeart/2005/8/layout/process1"/>
    <dgm:cxn modelId="{0366C694-168B-4375-956A-B6F9A0910AFA}" type="presParOf" srcId="{B862202A-06D6-4702-939B-6F64E9EC166E}" destId="{76EE761C-7D6C-48B8-A6B7-D1F700A63B70}" srcOrd="1" destOrd="0" presId="urn:microsoft.com/office/officeart/2005/8/layout/process1"/>
    <dgm:cxn modelId="{855E2168-3569-4155-B46B-B3F4D4351ED0}" type="presParOf" srcId="{76EE761C-7D6C-48B8-A6B7-D1F700A63B70}" destId="{C99A5B37-1E7A-4DC7-8A5C-CB924CEAD7E5}" srcOrd="0" destOrd="0" presId="urn:microsoft.com/office/officeart/2005/8/layout/process1"/>
    <dgm:cxn modelId="{AB76C155-1904-4E2F-A521-A876DC66B67D}" type="presParOf" srcId="{B862202A-06D6-4702-939B-6F64E9EC166E}" destId="{B94760EE-61D5-43E6-9B18-D1248858BEE9}" srcOrd="2" destOrd="0" presId="urn:microsoft.com/office/officeart/2005/8/layout/process1"/>
    <dgm:cxn modelId="{21974ACC-7C8E-41EF-A179-5286363DE278}" type="presParOf" srcId="{B862202A-06D6-4702-939B-6F64E9EC166E}" destId="{D8F12751-17A4-4043-A72A-98939129C6CA}" srcOrd="3" destOrd="0" presId="urn:microsoft.com/office/officeart/2005/8/layout/process1"/>
    <dgm:cxn modelId="{325323B1-26A3-4D87-B5E4-BB060490F068}" type="presParOf" srcId="{D8F12751-17A4-4043-A72A-98939129C6CA}" destId="{AA3A40D2-FDCC-47BF-97C1-1EDA63450B60}" srcOrd="0" destOrd="0" presId="urn:microsoft.com/office/officeart/2005/8/layout/process1"/>
    <dgm:cxn modelId="{001ECA42-07B2-4326-9AF5-3DAF033C5CC9}" type="presParOf" srcId="{B862202A-06D6-4702-939B-6F64E9EC166E}" destId="{D20CA13E-C594-4212-9109-A5DA9C444EFB}"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DC52C1-29C8-4CFC-AEEA-A09545668F62}" type="doc">
      <dgm:prSet loTypeId="urn:microsoft.com/office/officeart/2005/8/layout/radial1" loCatId="cycle" qsTypeId="urn:microsoft.com/office/officeart/2005/8/quickstyle/simple5" qsCatId="simple" csTypeId="urn:microsoft.com/office/officeart/2005/8/colors/accent0_1" csCatId="mainScheme" phldr="1"/>
      <dgm:spPr/>
      <dgm:t>
        <a:bodyPr/>
        <a:lstStyle/>
        <a:p>
          <a:endParaRPr lang="en-US"/>
        </a:p>
      </dgm:t>
    </dgm:pt>
    <dgm:pt modelId="{076060D8-C5F0-4472-93AB-AA75CD3CA177}">
      <dgm:prSet phldrT="[Text]" custT="1"/>
      <dgm:spPr/>
      <dgm:t>
        <a:bodyPr/>
        <a:lstStyle/>
        <a:p>
          <a:r>
            <a:rPr lang="en-US" sz="1200" b="1" dirty="0"/>
            <a:t>Methods</a:t>
          </a:r>
        </a:p>
      </dgm:t>
    </dgm:pt>
    <dgm:pt modelId="{09C84244-B37F-4CEF-8737-5FD9B69A90FC}" type="parTrans" cxnId="{879C437E-48EC-4933-A2A4-69CAE7E63A02}">
      <dgm:prSet/>
      <dgm:spPr/>
      <dgm:t>
        <a:bodyPr/>
        <a:lstStyle/>
        <a:p>
          <a:endParaRPr lang="en-US" sz="2000" b="1"/>
        </a:p>
      </dgm:t>
    </dgm:pt>
    <dgm:pt modelId="{11E919AA-3EA7-444E-B435-3D67C41BFB2E}" type="sibTrans" cxnId="{879C437E-48EC-4933-A2A4-69CAE7E63A02}">
      <dgm:prSet/>
      <dgm:spPr/>
      <dgm:t>
        <a:bodyPr/>
        <a:lstStyle/>
        <a:p>
          <a:endParaRPr lang="en-US" sz="2000" b="1"/>
        </a:p>
      </dgm:t>
    </dgm:pt>
    <dgm:pt modelId="{1B2C2AD3-4137-4562-AB43-D653C150D3E3}">
      <dgm:prSet phldrT="[Text]" custT="1"/>
      <dgm:spPr/>
      <dgm:t>
        <a:bodyPr/>
        <a:lstStyle/>
        <a:p>
          <a:r>
            <a:rPr lang="fr-FR" sz="800" b="1" i="0" u="none" dirty="0"/>
            <a:t>NH Participant Survey 2013 Census</a:t>
          </a:r>
          <a:endParaRPr lang="en-US" sz="800" b="1" dirty="0"/>
        </a:p>
      </dgm:t>
    </dgm:pt>
    <dgm:pt modelId="{442E4250-6C03-40B4-848C-69B2136D6EED}" type="parTrans" cxnId="{2C0683D8-301D-4942-89AA-0C14016FAC3B}">
      <dgm:prSet custT="1"/>
      <dgm:spPr/>
      <dgm:t>
        <a:bodyPr/>
        <a:lstStyle/>
        <a:p>
          <a:endParaRPr lang="en-US" sz="600" b="1" dirty="0"/>
        </a:p>
      </dgm:t>
    </dgm:pt>
    <dgm:pt modelId="{C6EA8E36-7C5D-4931-BC71-207F0E8080AA}" type="sibTrans" cxnId="{2C0683D8-301D-4942-89AA-0C14016FAC3B}">
      <dgm:prSet/>
      <dgm:spPr/>
      <dgm:t>
        <a:bodyPr/>
        <a:lstStyle/>
        <a:p>
          <a:endParaRPr lang="en-US" sz="2000" b="1"/>
        </a:p>
      </dgm:t>
    </dgm:pt>
    <dgm:pt modelId="{5241CF22-D6F0-4839-A690-985A630FABBB}">
      <dgm:prSet custT="1"/>
      <dgm:spPr/>
      <dgm:t>
        <a:bodyPr/>
        <a:lstStyle/>
        <a:p>
          <a:r>
            <a:rPr lang="en-AU" sz="800" b="1" i="0" u="none" dirty="0"/>
            <a:t>Complaints </a:t>
          </a:r>
          <a:endParaRPr lang="en-AU" sz="800" b="1" dirty="0"/>
        </a:p>
      </dgm:t>
    </dgm:pt>
    <dgm:pt modelId="{11001994-6BDB-4AF4-81C2-08D5A95C89EE}" type="parTrans" cxnId="{EE7FE4F4-DBE3-4420-A2C4-FD44C15B7DEF}">
      <dgm:prSet custT="1"/>
      <dgm:spPr/>
      <dgm:t>
        <a:bodyPr/>
        <a:lstStyle/>
        <a:p>
          <a:endParaRPr lang="en-US" sz="600" b="1" dirty="0"/>
        </a:p>
      </dgm:t>
    </dgm:pt>
    <dgm:pt modelId="{3DAABA47-9ADA-4C95-9AB8-97448221A485}" type="sibTrans" cxnId="{EE7FE4F4-DBE3-4420-A2C4-FD44C15B7DEF}">
      <dgm:prSet/>
      <dgm:spPr/>
      <dgm:t>
        <a:bodyPr/>
        <a:lstStyle/>
        <a:p>
          <a:endParaRPr lang="en-US" sz="2000" b="1"/>
        </a:p>
      </dgm:t>
    </dgm:pt>
    <dgm:pt modelId="{9602AD91-752C-40C9-85E8-A5D6040825A0}">
      <dgm:prSet custT="1"/>
      <dgm:spPr/>
      <dgm:t>
        <a:bodyPr/>
        <a:lstStyle/>
        <a:p>
          <a:r>
            <a:rPr lang="en-AU" sz="800" b="1" i="0" u="none" dirty="0"/>
            <a:t>Partner Survey </a:t>
          </a:r>
          <a:endParaRPr lang="en-AU" sz="800" b="1" dirty="0"/>
        </a:p>
      </dgm:t>
    </dgm:pt>
    <dgm:pt modelId="{5797ABFA-2FFC-4976-9EF5-A5448B389010}" type="parTrans" cxnId="{16C5D2FB-3B35-4462-9C85-106410E47FBD}">
      <dgm:prSet custT="1"/>
      <dgm:spPr/>
      <dgm:t>
        <a:bodyPr/>
        <a:lstStyle/>
        <a:p>
          <a:endParaRPr lang="en-US" sz="600" b="1" dirty="0"/>
        </a:p>
      </dgm:t>
    </dgm:pt>
    <dgm:pt modelId="{5A6CA00F-4587-4B72-B5FE-08D42F2660CC}" type="sibTrans" cxnId="{16C5D2FB-3B35-4462-9C85-106410E47FBD}">
      <dgm:prSet/>
      <dgm:spPr/>
      <dgm:t>
        <a:bodyPr/>
        <a:lstStyle/>
        <a:p>
          <a:endParaRPr lang="en-US" sz="2000" b="1"/>
        </a:p>
      </dgm:t>
    </dgm:pt>
    <dgm:pt modelId="{E5B6604F-A901-485B-AF80-D72FA86A8F9E}">
      <dgm:prSet custT="1"/>
      <dgm:spPr/>
      <dgm:t>
        <a:bodyPr/>
        <a:lstStyle/>
        <a:p>
          <a:r>
            <a:rPr lang="en-AU" sz="800" b="1" i="0" u="none" dirty="0"/>
            <a:t>Community consultation </a:t>
          </a:r>
          <a:endParaRPr lang="en-AU" sz="800" b="1" dirty="0"/>
        </a:p>
      </dgm:t>
    </dgm:pt>
    <dgm:pt modelId="{B040C5A2-268D-471F-ADC1-3CD2B6C133EA}" type="parTrans" cxnId="{F5395A7D-C886-407C-852F-E7AE1F304260}">
      <dgm:prSet custT="1"/>
      <dgm:spPr/>
      <dgm:t>
        <a:bodyPr/>
        <a:lstStyle/>
        <a:p>
          <a:endParaRPr lang="en-US" sz="600" b="1" dirty="0"/>
        </a:p>
      </dgm:t>
    </dgm:pt>
    <dgm:pt modelId="{E5CD5F68-7FFD-44DA-90AF-D8AE374CCE30}" type="sibTrans" cxnId="{F5395A7D-C886-407C-852F-E7AE1F304260}">
      <dgm:prSet/>
      <dgm:spPr/>
      <dgm:t>
        <a:bodyPr/>
        <a:lstStyle/>
        <a:p>
          <a:endParaRPr lang="en-US" sz="2000" b="1"/>
        </a:p>
      </dgm:t>
    </dgm:pt>
    <dgm:pt modelId="{DA0FE3D5-5CD7-484B-8952-091410DA85E4}">
      <dgm:prSet custT="1"/>
      <dgm:spPr/>
      <dgm:t>
        <a:bodyPr/>
        <a:lstStyle/>
        <a:p>
          <a:r>
            <a:rPr lang="en-AU" sz="800" b="1" i="0" u="none" dirty="0"/>
            <a:t>Consult other organisations </a:t>
          </a:r>
          <a:endParaRPr lang="en-AU" sz="800" b="1" dirty="0"/>
        </a:p>
      </dgm:t>
    </dgm:pt>
    <dgm:pt modelId="{0ABA4254-B7D3-422F-B838-020A42CED3B0}" type="parTrans" cxnId="{F049F0B8-01A2-402D-B958-9C2A02FCA598}">
      <dgm:prSet custT="1"/>
      <dgm:spPr/>
      <dgm:t>
        <a:bodyPr/>
        <a:lstStyle/>
        <a:p>
          <a:endParaRPr lang="en-US" sz="600" b="1" dirty="0"/>
        </a:p>
      </dgm:t>
    </dgm:pt>
    <dgm:pt modelId="{C960E20F-3C4A-453E-B8B2-6E31393D05BD}" type="sibTrans" cxnId="{F049F0B8-01A2-402D-B958-9C2A02FCA598}">
      <dgm:prSet/>
      <dgm:spPr/>
      <dgm:t>
        <a:bodyPr/>
        <a:lstStyle/>
        <a:p>
          <a:endParaRPr lang="en-US" sz="2000" b="1"/>
        </a:p>
      </dgm:t>
    </dgm:pt>
    <dgm:pt modelId="{894494A9-FC60-4686-BE23-189FCB1F9A33}">
      <dgm:prSet custT="1"/>
      <dgm:spPr/>
      <dgm:t>
        <a:bodyPr/>
        <a:lstStyle/>
        <a:p>
          <a:r>
            <a:rPr lang="en-AU" sz="800" b="1" i="0" u="none" dirty="0"/>
            <a:t>LGA community plans</a:t>
          </a:r>
          <a:endParaRPr lang="en-AU" sz="800" b="1" dirty="0"/>
        </a:p>
      </dgm:t>
    </dgm:pt>
    <dgm:pt modelId="{7A9C608A-EB53-479E-A511-E17CCDC04D96}" type="parTrans" cxnId="{9BFEBDE1-8C27-4ED7-AB32-F59FFE8E5CB3}">
      <dgm:prSet custT="1"/>
      <dgm:spPr/>
      <dgm:t>
        <a:bodyPr/>
        <a:lstStyle/>
        <a:p>
          <a:endParaRPr lang="en-US" sz="600" b="1" dirty="0"/>
        </a:p>
      </dgm:t>
    </dgm:pt>
    <dgm:pt modelId="{85B921DD-95CC-41DF-92ED-E754F688FC70}" type="sibTrans" cxnId="{9BFEBDE1-8C27-4ED7-AB32-F59FFE8E5CB3}">
      <dgm:prSet/>
      <dgm:spPr/>
      <dgm:t>
        <a:bodyPr/>
        <a:lstStyle/>
        <a:p>
          <a:endParaRPr lang="en-US" sz="2000" b="1"/>
        </a:p>
      </dgm:t>
    </dgm:pt>
    <dgm:pt modelId="{9896662C-3E80-4F00-B901-45CD002821D3}">
      <dgm:prSet custT="1"/>
      <dgm:spPr/>
      <dgm:t>
        <a:bodyPr/>
        <a:lstStyle/>
        <a:p>
          <a:r>
            <a:rPr lang="en-AU" sz="800" b="1" i="0" u="none" dirty="0"/>
            <a:t>Participant Survey</a:t>
          </a:r>
          <a:endParaRPr lang="en-AU" sz="800" b="1" dirty="0"/>
        </a:p>
      </dgm:t>
    </dgm:pt>
    <dgm:pt modelId="{64D51D92-B381-49AE-8B76-18D42F26A746}" type="parTrans" cxnId="{C71A2D16-72F5-4CD8-B3B1-5FAE7D6D3217}">
      <dgm:prSet custT="1"/>
      <dgm:spPr/>
      <dgm:t>
        <a:bodyPr/>
        <a:lstStyle/>
        <a:p>
          <a:endParaRPr lang="en-US" sz="600" b="1" dirty="0"/>
        </a:p>
      </dgm:t>
    </dgm:pt>
    <dgm:pt modelId="{DCBF587D-26A1-4D2F-992A-241A954E39B3}" type="sibTrans" cxnId="{C71A2D16-72F5-4CD8-B3B1-5FAE7D6D3217}">
      <dgm:prSet/>
      <dgm:spPr/>
      <dgm:t>
        <a:bodyPr/>
        <a:lstStyle/>
        <a:p>
          <a:endParaRPr lang="en-US" sz="2000" b="1"/>
        </a:p>
      </dgm:t>
    </dgm:pt>
    <dgm:pt modelId="{F7093548-8083-4AEF-9FD0-AEF5DDCCD424}">
      <dgm:prSet custT="1"/>
      <dgm:spPr/>
      <dgm:t>
        <a:bodyPr/>
        <a:lstStyle/>
        <a:p>
          <a:r>
            <a:rPr lang="en-AU" sz="800" b="1" i="0" u="none" dirty="0"/>
            <a:t>Community Survey</a:t>
          </a:r>
          <a:endParaRPr lang="en-AU" sz="800" b="1" dirty="0"/>
        </a:p>
      </dgm:t>
    </dgm:pt>
    <dgm:pt modelId="{9A549D54-8C2C-47E9-A635-B8C4B572229B}" type="parTrans" cxnId="{F2C96779-DC8B-48A3-9CA0-D977541A1633}">
      <dgm:prSet custT="1"/>
      <dgm:spPr/>
      <dgm:t>
        <a:bodyPr/>
        <a:lstStyle/>
        <a:p>
          <a:endParaRPr lang="en-US" sz="600" b="1" dirty="0"/>
        </a:p>
      </dgm:t>
    </dgm:pt>
    <dgm:pt modelId="{B685A56F-83F7-4B12-9178-816F7F36D9A9}" type="sibTrans" cxnId="{F2C96779-DC8B-48A3-9CA0-D977541A1633}">
      <dgm:prSet/>
      <dgm:spPr/>
      <dgm:t>
        <a:bodyPr/>
        <a:lstStyle/>
        <a:p>
          <a:endParaRPr lang="en-US" sz="2000" b="1"/>
        </a:p>
      </dgm:t>
    </dgm:pt>
    <dgm:pt modelId="{EF4C14C7-86D1-4FB3-8A0D-9932C440C19F}">
      <dgm:prSet custT="1"/>
      <dgm:spPr/>
      <dgm:t>
        <a:bodyPr/>
        <a:lstStyle/>
        <a:p>
          <a:r>
            <a:rPr lang="en-AU" sz="800" b="1" i="0" u="none" dirty="0"/>
            <a:t>Suggestion box in House/Centre </a:t>
          </a:r>
          <a:endParaRPr lang="en-AU" sz="800" b="1" dirty="0"/>
        </a:p>
      </dgm:t>
    </dgm:pt>
    <dgm:pt modelId="{9EAA27DB-9097-4BD8-858C-22D00331C3BB}" type="parTrans" cxnId="{58553FDE-03F2-4E1E-B186-77F33092C9E1}">
      <dgm:prSet custT="1"/>
      <dgm:spPr/>
      <dgm:t>
        <a:bodyPr/>
        <a:lstStyle/>
        <a:p>
          <a:endParaRPr lang="en-US" sz="600" b="1" dirty="0"/>
        </a:p>
      </dgm:t>
    </dgm:pt>
    <dgm:pt modelId="{5627C95C-BA21-445C-8B74-3E907F50156F}" type="sibTrans" cxnId="{58553FDE-03F2-4E1E-B186-77F33092C9E1}">
      <dgm:prSet/>
      <dgm:spPr/>
      <dgm:t>
        <a:bodyPr/>
        <a:lstStyle/>
        <a:p>
          <a:endParaRPr lang="en-US" sz="2000" b="1"/>
        </a:p>
      </dgm:t>
    </dgm:pt>
    <dgm:pt modelId="{0B00CF7C-87C4-4FBA-95A9-6B8003621D61}">
      <dgm:prSet custT="1"/>
      <dgm:spPr/>
      <dgm:t>
        <a:bodyPr/>
        <a:lstStyle/>
        <a:p>
          <a:r>
            <a:rPr lang="en-AU" sz="800" b="1" i="0" u="none" dirty="0"/>
            <a:t>Suggestion box online </a:t>
          </a:r>
          <a:endParaRPr lang="en-AU" sz="800" b="1" dirty="0"/>
        </a:p>
      </dgm:t>
    </dgm:pt>
    <dgm:pt modelId="{F6B0DEF1-8BF8-4F3A-9E55-58108E87FCAE}" type="parTrans" cxnId="{EA1B804D-B4C4-4986-9CA5-36DC370A9E5A}">
      <dgm:prSet custT="1"/>
      <dgm:spPr/>
      <dgm:t>
        <a:bodyPr/>
        <a:lstStyle/>
        <a:p>
          <a:endParaRPr lang="en-US" sz="600" b="1" dirty="0"/>
        </a:p>
      </dgm:t>
    </dgm:pt>
    <dgm:pt modelId="{D4B880E9-E189-4555-9F9A-ADAA75D9D6EE}" type="sibTrans" cxnId="{EA1B804D-B4C4-4986-9CA5-36DC370A9E5A}">
      <dgm:prSet/>
      <dgm:spPr/>
      <dgm:t>
        <a:bodyPr/>
        <a:lstStyle/>
        <a:p>
          <a:endParaRPr lang="en-US" sz="2000" b="1"/>
        </a:p>
      </dgm:t>
    </dgm:pt>
    <dgm:pt modelId="{7467B702-BABC-4495-A510-08C33C0395B0}">
      <dgm:prSet custT="1"/>
      <dgm:spPr/>
      <dgm:t>
        <a:bodyPr/>
        <a:lstStyle/>
        <a:p>
          <a:r>
            <a:rPr lang="en-AU" sz="800" b="1" i="0" u="none" dirty="0"/>
            <a:t>Table/stall in public place </a:t>
          </a:r>
          <a:endParaRPr lang="en-AU" sz="800" b="1" dirty="0"/>
        </a:p>
      </dgm:t>
    </dgm:pt>
    <dgm:pt modelId="{BB55DAD6-7F63-4880-B50B-992D73EB8F7D}" type="parTrans" cxnId="{5B490082-C4D8-4366-A5B7-C8017C7A94B0}">
      <dgm:prSet custT="1"/>
      <dgm:spPr/>
      <dgm:t>
        <a:bodyPr/>
        <a:lstStyle/>
        <a:p>
          <a:endParaRPr lang="en-US" sz="600" b="1" dirty="0"/>
        </a:p>
      </dgm:t>
    </dgm:pt>
    <dgm:pt modelId="{44E4D375-2BA3-4506-8C6C-B375107C7C86}" type="sibTrans" cxnId="{5B490082-C4D8-4366-A5B7-C8017C7A94B0}">
      <dgm:prSet/>
      <dgm:spPr/>
      <dgm:t>
        <a:bodyPr/>
        <a:lstStyle/>
        <a:p>
          <a:endParaRPr lang="en-US" sz="2000" b="1"/>
        </a:p>
      </dgm:t>
    </dgm:pt>
    <dgm:pt modelId="{E24189A5-FF35-43E2-840D-41DABACE4B7C}">
      <dgm:prSet custT="1"/>
      <dgm:spPr/>
      <dgm:t>
        <a:bodyPr/>
        <a:lstStyle/>
        <a:p>
          <a:r>
            <a:rPr lang="en-AU" sz="800" b="1" i="0" u="none" dirty="0"/>
            <a:t>Open days </a:t>
          </a:r>
          <a:endParaRPr lang="en-AU" sz="800" b="1" dirty="0"/>
        </a:p>
      </dgm:t>
    </dgm:pt>
    <dgm:pt modelId="{2B5ABA39-6182-4A9E-A771-8412563908D6}" type="parTrans" cxnId="{24B29948-D694-4D79-A67D-57520CF82512}">
      <dgm:prSet custT="1"/>
      <dgm:spPr/>
      <dgm:t>
        <a:bodyPr/>
        <a:lstStyle/>
        <a:p>
          <a:endParaRPr lang="en-US" sz="600" b="1" dirty="0"/>
        </a:p>
      </dgm:t>
    </dgm:pt>
    <dgm:pt modelId="{6789A79A-A477-4DD2-AEED-091C52F6AA34}" type="sibTrans" cxnId="{24B29948-D694-4D79-A67D-57520CF82512}">
      <dgm:prSet/>
      <dgm:spPr/>
      <dgm:t>
        <a:bodyPr/>
        <a:lstStyle/>
        <a:p>
          <a:endParaRPr lang="en-US" sz="2000" b="1"/>
        </a:p>
      </dgm:t>
    </dgm:pt>
    <dgm:pt modelId="{B45DCBDE-4589-477A-8F31-4A717EBF1809}">
      <dgm:prSet custT="1"/>
      <dgm:spPr/>
      <dgm:t>
        <a:bodyPr/>
        <a:lstStyle/>
        <a:p>
          <a:r>
            <a:rPr lang="en-AU" sz="800" b="1" i="0" u="none" dirty="0"/>
            <a:t>Social media feedback </a:t>
          </a:r>
          <a:endParaRPr lang="en-AU" sz="800" b="1" dirty="0"/>
        </a:p>
      </dgm:t>
    </dgm:pt>
    <dgm:pt modelId="{7B3733DD-C028-49FF-A5B4-D7395A6A0C1C}" type="parTrans" cxnId="{DE367CA4-9EAE-4C91-B565-5DCC6DE7FC3E}">
      <dgm:prSet custT="1"/>
      <dgm:spPr/>
      <dgm:t>
        <a:bodyPr/>
        <a:lstStyle/>
        <a:p>
          <a:endParaRPr lang="en-US" sz="600" b="1" dirty="0"/>
        </a:p>
      </dgm:t>
    </dgm:pt>
    <dgm:pt modelId="{97C717AF-5ED6-409F-B39D-D8CB16FFB8A3}" type="sibTrans" cxnId="{DE367CA4-9EAE-4C91-B565-5DCC6DE7FC3E}">
      <dgm:prSet/>
      <dgm:spPr/>
      <dgm:t>
        <a:bodyPr/>
        <a:lstStyle/>
        <a:p>
          <a:endParaRPr lang="en-US" sz="2000" b="1"/>
        </a:p>
      </dgm:t>
    </dgm:pt>
    <dgm:pt modelId="{EF0136E1-368D-4536-ACE9-65DF5DE47378}" type="pres">
      <dgm:prSet presAssocID="{96DC52C1-29C8-4CFC-AEEA-A09545668F62}" presName="cycle" presStyleCnt="0">
        <dgm:presLayoutVars>
          <dgm:chMax val="1"/>
          <dgm:dir/>
          <dgm:animLvl val="ctr"/>
          <dgm:resizeHandles val="exact"/>
        </dgm:presLayoutVars>
      </dgm:prSet>
      <dgm:spPr/>
    </dgm:pt>
    <dgm:pt modelId="{CE02EC72-030F-4694-8EBE-7F0872F8DAC6}" type="pres">
      <dgm:prSet presAssocID="{076060D8-C5F0-4472-93AB-AA75CD3CA177}" presName="centerShape" presStyleLbl="node0" presStyleIdx="0" presStyleCnt="1"/>
      <dgm:spPr/>
    </dgm:pt>
    <dgm:pt modelId="{CD42C09F-1CB9-42BA-BFF9-30C40C6A454F}" type="pres">
      <dgm:prSet presAssocID="{442E4250-6C03-40B4-848C-69B2136D6EED}" presName="Name9" presStyleLbl="parChTrans1D2" presStyleIdx="0" presStyleCnt="13"/>
      <dgm:spPr/>
    </dgm:pt>
    <dgm:pt modelId="{1E508CED-D96C-43B6-9B26-A706CDBEC54B}" type="pres">
      <dgm:prSet presAssocID="{442E4250-6C03-40B4-848C-69B2136D6EED}" presName="connTx" presStyleLbl="parChTrans1D2" presStyleIdx="0" presStyleCnt="13"/>
      <dgm:spPr/>
    </dgm:pt>
    <dgm:pt modelId="{2B056DDD-9153-4E99-9968-474812C1EA44}" type="pres">
      <dgm:prSet presAssocID="{1B2C2AD3-4137-4562-AB43-D653C150D3E3}" presName="node" presStyleLbl="node1" presStyleIdx="0" presStyleCnt="13">
        <dgm:presLayoutVars>
          <dgm:bulletEnabled val="1"/>
        </dgm:presLayoutVars>
      </dgm:prSet>
      <dgm:spPr/>
    </dgm:pt>
    <dgm:pt modelId="{69301480-7F71-4BF8-8E7D-6A7DBB7F5471}" type="pres">
      <dgm:prSet presAssocID="{11001994-6BDB-4AF4-81C2-08D5A95C89EE}" presName="Name9" presStyleLbl="parChTrans1D2" presStyleIdx="1" presStyleCnt="13"/>
      <dgm:spPr/>
    </dgm:pt>
    <dgm:pt modelId="{58A0EE2E-7C47-4B79-8F66-CA1FE453338C}" type="pres">
      <dgm:prSet presAssocID="{11001994-6BDB-4AF4-81C2-08D5A95C89EE}" presName="connTx" presStyleLbl="parChTrans1D2" presStyleIdx="1" presStyleCnt="13"/>
      <dgm:spPr/>
    </dgm:pt>
    <dgm:pt modelId="{8D5783DC-CA21-40BC-A3D1-CFD3CCDF9476}" type="pres">
      <dgm:prSet presAssocID="{5241CF22-D6F0-4839-A690-985A630FABBB}" presName="node" presStyleLbl="node1" presStyleIdx="1" presStyleCnt="13">
        <dgm:presLayoutVars>
          <dgm:bulletEnabled val="1"/>
        </dgm:presLayoutVars>
      </dgm:prSet>
      <dgm:spPr/>
    </dgm:pt>
    <dgm:pt modelId="{5AB3D82C-7DCE-4F86-AF67-684910C54299}" type="pres">
      <dgm:prSet presAssocID="{5797ABFA-2FFC-4976-9EF5-A5448B389010}" presName="Name9" presStyleLbl="parChTrans1D2" presStyleIdx="2" presStyleCnt="13"/>
      <dgm:spPr/>
    </dgm:pt>
    <dgm:pt modelId="{79B82E9F-2B24-42C8-BAFB-5F73F26CDB3B}" type="pres">
      <dgm:prSet presAssocID="{5797ABFA-2FFC-4976-9EF5-A5448B389010}" presName="connTx" presStyleLbl="parChTrans1D2" presStyleIdx="2" presStyleCnt="13"/>
      <dgm:spPr/>
    </dgm:pt>
    <dgm:pt modelId="{8FA8731C-05FB-4E5E-9846-4C836F69E2A1}" type="pres">
      <dgm:prSet presAssocID="{9602AD91-752C-40C9-85E8-A5D6040825A0}" presName="node" presStyleLbl="node1" presStyleIdx="2" presStyleCnt="13">
        <dgm:presLayoutVars>
          <dgm:bulletEnabled val="1"/>
        </dgm:presLayoutVars>
      </dgm:prSet>
      <dgm:spPr/>
    </dgm:pt>
    <dgm:pt modelId="{77C5AEF5-B302-49D2-BBAC-8C3BE1E4E8AB}" type="pres">
      <dgm:prSet presAssocID="{B040C5A2-268D-471F-ADC1-3CD2B6C133EA}" presName="Name9" presStyleLbl="parChTrans1D2" presStyleIdx="3" presStyleCnt="13"/>
      <dgm:spPr/>
    </dgm:pt>
    <dgm:pt modelId="{7D884D33-081B-446D-A86C-F8BC92E9914E}" type="pres">
      <dgm:prSet presAssocID="{B040C5A2-268D-471F-ADC1-3CD2B6C133EA}" presName="connTx" presStyleLbl="parChTrans1D2" presStyleIdx="3" presStyleCnt="13"/>
      <dgm:spPr/>
    </dgm:pt>
    <dgm:pt modelId="{B1BFE2A6-3BE3-451E-9DAD-97B58146CB93}" type="pres">
      <dgm:prSet presAssocID="{E5B6604F-A901-485B-AF80-D72FA86A8F9E}" presName="node" presStyleLbl="node1" presStyleIdx="3" presStyleCnt="13">
        <dgm:presLayoutVars>
          <dgm:bulletEnabled val="1"/>
        </dgm:presLayoutVars>
      </dgm:prSet>
      <dgm:spPr/>
    </dgm:pt>
    <dgm:pt modelId="{D351B6D4-541E-484F-89CF-DF6FA4DAE003}" type="pres">
      <dgm:prSet presAssocID="{0ABA4254-B7D3-422F-B838-020A42CED3B0}" presName="Name9" presStyleLbl="parChTrans1D2" presStyleIdx="4" presStyleCnt="13"/>
      <dgm:spPr/>
    </dgm:pt>
    <dgm:pt modelId="{CDC10665-1948-45CB-937C-620D27E1E28E}" type="pres">
      <dgm:prSet presAssocID="{0ABA4254-B7D3-422F-B838-020A42CED3B0}" presName="connTx" presStyleLbl="parChTrans1D2" presStyleIdx="4" presStyleCnt="13"/>
      <dgm:spPr/>
    </dgm:pt>
    <dgm:pt modelId="{311DFBB7-2FBA-45FF-941B-5D06C4122298}" type="pres">
      <dgm:prSet presAssocID="{DA0FE3D5-5CD7-484B-8952-091410DA85E4}" presName="node" presStyleLbl="node1" presStyleIdx="4" presStyleCnt="13">
        <dgm:presLayoutVars>
          <dgm:bulletEnabled val="1"/>
        </dgm:presLayoutVars>
      </dgm:prSet>
      <dgm:spPr/>
    </dgm:pt>
    <dgm:pt modelId="{0137CF34-EFF9-418A-93D5-878727764CD9}" type="pres">
      <dgm:prSet presAssocID="{7A9C608A-EB53-479E-A511-E17CCDC04D96}" presName="Name9" presStyleLbl="parChTrans1D2" presStyleIdx="5" presStyleCnt="13"/>
      <dgm:spPr/>
    </dgm:pt>
    <dgm:pt modelId="{BE1B8C45-0703-4052-A947-F6AC6CD8791E}" type="pres">
      <dgm:prSet presAssocID="{7A9C608A-EB53-479E-A511-E17CCDC04D96}" presName="connTx" presStyleLbl="parChTrans1D2" presStyleIdx="5" presStyleCnt="13"/>
      <dgm:spPr/>
    </dgm:pt>
    <dgm:pt modelId="{17D7FEB9-D28F-43B5-8DAB-1BA7EFF82879}" type="pres">
      <dgm:prSet presAssocID="{894494A9-FC60-4686-BE23-189FCB1F9A33}" presName="node" presStyleLbl="node1" presStyleIdx="5" presStyleCnt="13">
        <dgm:presLayoutVars>
          <dgm:bulletEnabled val="1"/>
        </dgm:presLayoutVars>
      </dgm:prSet>
      <dgm:spPr/>
    </dgm:pt>
    <dgm:pt modelId="{19435E1F-A7B2-46A6-8D54-A3881C793FED}" type="pres">
      <dgm:prSet presAssocID="{64D51D92-B381-49AE-8B76-18D42F26A746}" presName="Name9" presStyleLbl="parChTrans1D2" presStyleIdx="6" presStyleCnt="13"/>
      <dgm:spPr/>
    </dgm:pt>
    <dgm:pt modelId="{2697FDE5-497E-43ED-A174-FB3546E96BEF}" type="pres">
      <dgm:prSet presAssocID="{64D51D92-B381-49AE-8B76-18D42F26A746}" presName="connTx" presStyleLbl="parChTrans1D2" presStyleIdx="6" presStyleCnt="13"/>
      <dgm:spPr/>
    </dgm:pt>
    <dgm:pt modelId="{D98A881A-3C88-49C1-B735-595F954B5127}" type="pres">
      <dgm:prSet presAssocID="{9896662C-3E80-4F00-B901-45CD002821D3}" presName="node" presStyleLbl="node1" presStyleIdx="6" presStyleCnt="13">
        <dgm:presLayoutVars>
          <dgm:bulletEnabled val="1"/>
        </dgm:presLayoutVars>
      </dgm:prSet>
      <dgm:spPr/>
    </dgm:pt>
    <dgm:pt modelId="{3717CEFF-3B06-4B1B-81FD-19E656D7FFCD}" type="pres">
      <dgm:prSet presAssocID="{9A549D54-8C2C-47E9-A635-B8C4B572229B}" presName="Name9" presStyleLbl="parChTrans1D2" presStyleIdx="7" presStyleCnt="13"/>
      <dgm:spPr/>
    </dgm:pt>
    <dgm:pt modelId="{CF0C0E9E-C2EF-48ED-AA55-4DFA3E516A3C}" type="pres">
      <dgm:prSet presAssocID="{9A549D54-8C2C-47E9-A635-B8C4B572229B}" presName="connTx" presStyleLbl="parChTrans1D2" presStyleIdx="7" presStyleCnt="13"/>
      <dgm:spPr/>
    </dgm:pt>
    <dgm:pt modelId="{CF0BA7C0-6CC9-42A3-B8EC-BEA85197FE52}" type="pres">
      <dgm:prSet presAssocID="{F7093548-8083-4AEF-9FD0-AEF5DDCCD424}" presName="node" presStyleLbl="node1" presStyleIdx="7" presStyleCnt="13">
        <dgm:presLayoutVars>
          <dgm:bulletEnabled val="1"/>
        </dgm:presLayoutVars>
      </dgm:prSet>
      <dgm:spPr/>
    </dgm:pt>
    <dgm:pt modelId="{C51BF281-1DEA-4761-A677-5BC25B539F46}" type="pres">
      <dgm:prSet presAssocID="{9EAA27DB-9097-4BD8-858C-22D00331C3BB}" presName="Name9" presStyleLbl="parChTrans1D2" presStyleIdx="8" presStyleCnt="13"/>
      <dgm:spPr/>
    </dgm:pt>
    <dgm:pt modelId="{3868D04E-C28B-4C24-9750-0FB6E47340C4}" type="pres">
      <dgm:prSet presAssocID="{9EAA27DB-9097-4BD8-858C-22D00331C3BB}" presName="connTx" presStyleLbl="parChTrans1D2" presStyleIdx="8" presStyleCnt="13"/>
      <dgm:spPr/>
    </dgm:pt>
    <dgm:pt modelId="{056E02F1-1970-426E-8DB6-45155B8539B4}" type="pres">
      <dgm:prSet presAssocID="{EF4C14C7-86D1-4FB3-8A0D-9932C440C19F}" presName="node" presStyleLbl="node1" presStyleIdx="8" presStyleCnt="13">
        <dgm:presLayoutVars>
          <dgm:bulletEnabled val="1"/>
        </dgm:presLayoutVars>
      </dgm:prSet>
      <dgm:spPr/>
    </dgm:pt>
    <dgm:pt modelId="{B3C1B781-2F47-44A1-B4BF-A49CC8DFE495}" type="pres">
      <dgm:prSet presAssocID="{F6B0DEF1-8BF8-4F3A-9E55-58108E87FCAE}" presName="Name9" presStyleLbl="parChTrans1D2" presStyleIdx="9" presStyleCnt="13"/>
      <dgm:spPr/>
    </dgm:pt>
    <dgm:pt modelId="{D060453A-CB59-46FE-B71E-E35B866F43F9}" type="pres">
      <dgm:prSet presAssocID="{F6B0DEF1-8BF8-4F3A-9E55-58108E87FCAE}" presName="connTx" presStyleLbl="parChTrans1D2" presStyleIdx="9" presStyleCnt="13"/>
      <dgm:spPr/>
    </dgm:pt>
    <dgm:pt modelId="{0BDA4C5E-50D9-47D9-BDC0-32928CA6669D}" type="pres">
      <dgm:prSet presAssocID="{0B00CF7C-87C4-4FBA-95A9-6B8003621D61}" presName="node" presStyleLbl="node1" presStyleIdx="9" presStyleCnt="13">
        <dgm:presLayoutVars>
          <dgm:bulletEnabled val="1"/>
        </dgm:presLayoutVars>
      </dgm:prSet>
      <dgm:spPr/>
    </dgm:pt>
    <dgm:pt modelId="{EFE727CC-82A6-4E66-90B4-8699E98EC19B}" type="pres">
      <dgm:prSet presAssocID="{BB55DAD6-7F63-4880-B50B-992D73EB8F7D}" presName="Name9" presStyleLbl="parChTrans1D2" presStyleIdx="10" presStyleCnt="13"/>
      <dgm:spPr/>
    </dgm:pt>
    <dgm:pt modelId="{57F2B52E-E06A-4DA0-B67D-D9735349CAA3}" type="pres">
      <dgm:prSet presAssocID="{BB55DAD6-7F63-4880-B50B-992D73EB8F7D}" presName="connTx" presStyleLbl="parChTrans1D2" presStyleIdx="10" presStyleCnt="13"/>
      <dgm:spPr/>
    </dgm:pt>
    <dgm:pt modelId="{F027AA42-364C-4739-954C-098EAD1EAF54}" type="pres">
      <dgm:prSet presAssocID="{7467B702-BABC-4495-A510-08C33C0395B0}" presName="node" presStyleLbl="node1" presStyleIdx="10" presStyleCnt="13">
        <dgm:presLayoutVars>
          <dgm:bulletEnabled val="1"/>
        </dgm:presLayoutVars>
      </dgm:prSet>
      <dgm:spPr/>
    </dgm:pt>
    <dgm:pt modelId="{769CE541-9044-49DB-8AF5-18DF0623A119}" type="pres">
      <dgm:prSet presAssocID="{2B5ABA39-6182-4A9E-A771-8412563908D6}" presName="Name9" presStyleLbl="parChTrans1D2" presStyleIdx="11" presStyleCnt="13"/>
      <dgm:spPr/>
    </dgm:pt>
    <dgm:pt modelId="{DD0D5E70-DE58-4433-A431-E1451D4F6139}" type="pres">
      <dgm:prSet presAssocID="{2B5ABA39-6182-4A9E-A771-8412563908D6}" presName="connTx" presStyleLbl="parChTrans1D2" presStyleIdx="11" presStyleCnt="13"/>
      <dgm:spPr/>
    </dgm:pt>
    <dgm:pt modelId="{126FA8A6-72C9-47DC-BFD8-C2ED04A224D4}" type="pres">
      <dgm:prSet presAssocID="{E24189A5-FF35-43E2-840D-41DABACE4B7C}" presName="node" presStyleLbl="node1" presStyleIdx="11" presStyleCnt="13">
        <dgm:presLayoutVars>
          <dgm:bulletEnabled val="1"/>
        </dgm:presLayoutVars>
      </dgm:prSet>
      <dgm:spPr/>
    </dgm:pt>
    <dgm:pt modelId="{031CEF4E-4DBD-4A15-B68F-515FBFC1F9F3}" type="pres">
      <dgm:prSet presAssocID="{7B3733DD-C028-49FF-A5B4-D7395A6A0C1C}" presName="Name9" presStyleLbl="parChTrans1D2" presStyleIdx="12" presStyleCnt="13"/>
      <dgm:spPr/>
    </dgm:pt>
    <dgm:pt modelId="{43C3952E-5C27-4349-8635-8B7230DDB2DE}" type="pres">
      <dgm:prSet presAssocID="{7B3733DD-C028-49FF-A5B4-D7395A6A0C1C}" presName="connTx" presStyleLbl="parChTrans1D2" presStyleIdx="12" presStyleCnt="13"/>
      <dgm:spPr/>
    </dgm:pt>
    <dgm:pt modelId="{7FD278D0-1D9B-472A-92FA-41A2ACB9F0B5}" type="pres">
      <dgm:prSet presAssocID="{B45DCBDE-4589-477A-8F31-4A717EBF1809}" presName="node" presStyleLbl="node1" presStyleIdx="12" presStyleCnt="13" custRadScaleRad="102071" custRadScaleInc="6756">
        <dgm:presLayoutVars>
          <dgm:bulletEnabled val="1"/>
        </dgm:presLayoutVars>
      </dgm:prSet>
      <dgm:spPr/>
    </dgm:pt>
  </dgm:ptLst>
  <dgm:cxnLst>
    <dgm:cxn modelId="{2F75F307-7FF7-4EF8-AAEC-468F8DC26A9E}" type="presOf" srcId="{E5B6604F-A901-485B-AF80-D72FA86A8F9E}" destId="{B1BFE2A6-3BE3-451E-9DAD-97B58146CB93}" srcOrd="0" destOrd="0" presId="urn:microsoft.com/office/officeart/2005/8/layout/radial1"/>
    <dgm:cxn modelId="{31D20F08-D469-4F9A-8DE5-76BFABF3F2BD}" type="presOf" srcId="{DA0FE3D5-5CD7-484B-8952-091410DA85E4}" destId="{311DFBB7-2FBA-45FF-941B-5D06C4122298}" srcOrd="0" destOrd="0" presId="urn:microsoft.com/office/officeart/2005/8/layout/radial1"/>
    <dgm:cxn modelId="{8E214B0B-9E2A-48B1-BFF9-19024CC13FE2}" type="presOf" srcId="{EF4C14C7-86D1-4FB3-8A0D-9932C440C19F}" destId="{056E02F1-1970-426E-8DB6-45155B8539B4}" srcOrd="0" destOrd="0" presId="urn:microsoft.com/office/officeart/2005/8/layout/radial1"/>
    <dgm:cxn modelId="{EDC1330C-48E5-4FF7-9FD5-3B8BF819DEFE}" type="presOf" srcId="{5797ABFA-2FFC-4976-9EF5-A5448B389010}" destId="{5AB3D82C-7DCE-4F86-AF67-684910C54299}" srcOrd="0" destOrd="0" presId="urn:microsoft.com/office/officeart/2005/8/layout/radial1"/>
    <dgm:cxn modelId="{03C14A0D-FD5E-47BF-89D2-A4AF2F65DB39}" type="presOf" srcId="{1B2C2AD3-4137-4562-AB43-D653C150D3E3}" destId="{2B056DDD-9153-4E99-9968-474812C1EA44}" srcOrd="0" destOrd="0" presId="urn:microsoft.com/office/officeart/2005/8/layout/radial1"/>
    <dgm:cxn modelId="{F03EF70E-EB95-4B4C-8DCE-4A72C498E9D2}" type="presOf" srcId="{9896662C-3E80-4F00-B901-45CD002821D3}" destId="{D98A881A-3C88-49C1-B735-595F954B5127}" srcOrd="0" destOrd="0" presId="urn:microsoft.com/office/officeart/2005/8/layout/radial1"/>
    <dgm:cxn modelId="{DB8F3610-29DF-420D-A748-87D3786BA7D7}" type="presOf" srcId="{0B00CF7C-87C4-4FBA-95A9-6B8003621D61}" destId="{0BDA4C5E-50D9-47D9-BDC0-32928CA6669D}" srcOrd="0" destOrd="0" presId="urn:microsoft.com/office/officeart/2005/8/layout/radial1"/>
    <dgm:cxn modelId="{C71A2D16-72F5-4CD8-B3B1-5FAE7D6D3217}" srcId="{076060D8-C5F0-4472-93AB-AA75CD3CA177}" destId="{9896662C-3E80-4F00-B901-45CD002821D3}" srcOrd="6" destOrd="0" parTransId="{64D51D92-B381-49AE-8B76-18D42F26A746}" sibTransId="{DCBF587D-26A1-4D2F-992A-241A954E39B3}"/>
    <dgm:cxn modelId="{2754D31F-5D1C-4A6B-B14A-DBCB06747623}" type="presOf" srcId="{96DC52C1-29C8-4CFC-AEEA-A09545668F62}" destId="{EF0136E1-368D-4536-ACE9-65DF5DE47378}" srcOrd="0" destOrd="0" presId="urn:microsoft.com/office/officeart/2005/8/layout/radial1"/>
    <dgm:cxn modelId="{0643E329-73A2-4AB9-94CB-D09E01CA99E5}" type="presOf" srcId="{64D51D92-B381-49AE-8B76-18D42F26A746}" destId="{19435E1F-A7B2-46A6-8D54-A3881C793FED}" srcOrd="0" destOrd="0" presId="urn:microsoft.com/office/officeart/2005/8/layout/radial1"/>
    <dgm:cxn modelId="{2D2AD62B-3619-4688-961E-1377E44D9A2A}" type="presOf" srcId="{442E4250-6C03-40B4-848C-69B2136D6EED}" destId="{CD42C09F-1CB9-42BA-BFF9-30C40C6A454F}" srcOrd="0" destOrd="0" presId="urn:microsoft.com/office/officeart/2005/8/layout/radial1"/>
    <dgm:cxn modelId="{D0187230-FD13-4C25-B238-E962AC24F5E9}" type="presOf" srcId="{B040C5A2-268D-471F-ADC1-3CD2B6C133EA}" destId="{7D884D33-081B-446D-A86C-F8BC92E9914E}" srcOrd="1" destOrd="0" presId="urn:microsoft.com/office/officeart/2005/8/layout/radial1"/>
    <dgm:cxn modelId="{A11BAE34-3624-4956-8ED8-C6C11834ED09}" type="presOf" srcId="{7A9C608A-EB53-479E-A511-E17CCDC04D96}" destId="{0137CF34-EFF9-418A-93D5-878727764CD9}" srcOrd="0" destOrd="0" presId="urn:microsoft.com/office/officeart/2005/8/layout/radial1"/>
    <dgm:cxn modelId="{A960AF5F-9A08-4385-B85F-D6A3EC94DDAF}" type="presOf" srcId="{5241CF22-D6F0-4839-A690-985A630FABBB}" destId="{8D5783DC-CA21-40BC-A3D1-CFD3CCDF9476}" srcOrd="0" destOrd="0" presId="urn:microsoft.com/office/officeart/2005/8/layout/radial1"/>
    <dgm:cxn modelId="{04551261-7D82-4BC9-A75A-97D9857B482F}" type="presOf" srcId="{9EAA27DB-9097-4BD8-858C-22D00331C3BB}" destId="{3868D04E-C28B-4C24-9750-0FB6E47340C4}" srcOrd="1" destOrd="0" presId="urn:microsoft.com/office/officeart/2005/8/layout/radial1"/>
    <dgm:cxn modelId="{5714F061-5E21-427A-BD1D-D09DB21B950A}" type="presOf" srcId="{F6B0DEF1-8BF8-4F3A-9E55-58108E87FCAE}" destId="{D060453A-CB59-46FE-B71E-E35B866F43F9}" srcOrd="1" destOrd="0" presId="urn:microsoft.com/office/officeart/2005/8/layout/radial1"/>
    <dgm:cxn modelId="{E085A266-93E7-48B1-A882-CE878BF77F46}" type="presOf" srcId="{7B3733DD-C028-49FF-A5B4-D7395A6A0C1C}" destId="{031CEF4E-4DBD-4A15-B68F-515FBFC1F9F3}" srcOrd="0" destOrd="0" presId="urn:microsoft.com/office/officeart/2005/8/layout/radial1"/>
    <dgm:cxn modelId="{24B29948-D694-4D79-A67D-57520CF82512}" srcId="{076060D8-C5F0-4472-93AB-AA75CD3CA177}" destId="{E24189A5-FF35-43E2-840D-41DABACE4B7C}" srcOrd="11" destOrd="0" parTransId="{2B5ABA39-6182-4A9E-A771-8412563908D6}" sibTransId="{6789A79A-A477-4DD2-AEED-091C52F6AA34}"/>
    <dgm:cxn modelId="{EA1B804D-B4C4-4986-9CA5-36DC370A9E5A}" srcId="{076060D8-C5F0-4472-93AB-AA75CD3CA177}" destId="{0B00CF7C-87C4-4FBA-95A9-6B8003621D61}" srcOrd="9" destOrd="0" parTransId="{F6B0DEF1-8BF8-4F3A-9E55-58108E87FCAE}" sibTransId="{D4B880E9-E189-4555-9F9A-ADAA75D9D6EE}"/>
    <dgm:cxn modelId="{F1937E4E-67C3-4BBF-9688-ACB2585E4833}" type="presOf" srcId="{11001994-6BDB-4AF4-81C2-08D5A95C89EE}" destId="{69301480-7F71-4BF8-8E7D-6A7DBB7F5471}" srcOrd="0" destOrd="0" presId="urn:microsoft.com/office/officeart/2005/8/layout/radial1"/>
    <dgm:cxn modelId="{8FD6EB6E-1425-4493-84A7-285C5F9C27AF}" type="presOf" srcId="{7B3733DD-C028-49FF-A5B4-D7395A6A0C1C}" destId="{43C3952E-5C27-4349-8635-8B7230DDB2DE}" srcOrd="1" destOrd="0" presId="urn:microsoft.com/office/officeart/2005/8/layout/radial1"/>
    <dgm:cxn modelId="{8A12CE54-6239-4603-9ADF-6F9DA5429BC6}" type="presOf" srcId="{BB55DAD6-7F63-4880-B50B-992D73EB8F7D}" destId="{EFE727CC-82A6-4E66-90B4-8699E98EC19B}" srcOrd="0" destOrd="0" presId="urn:microsoft.com/office/officeart/2005/8/layout/radial1"/>
    <dgm:cxn modelId="{F2C96779-DC8B-48A3-9CA0-D977541A1633}" srcId="{076060D8-C5F0-4472-93AB-AA75CD3CA177}" destId="{F7093548-8083-4AEF-9FD0-AEF5DDCCD424}" srcOrd="7" destOrd="0" parTransId="{9A549D54-8C2C-47E9-A635-B8C4B572229B}" sibTransId="{B685A56F-83F7-4B12-9178-816F7F36D9A9}"/>
    <dgm:cxn modelId="{F5395A7D-C886-407C-852F-E7AE1F304260}" srcId="{076060D8-C5F0-4472-93AB-AA75CD3CA177}" destId="{E5B6604F-A901-485B-AF80-D72FA86A8F9E}" srcOrd="3" destOrd="0" parTransId="{B040C5A2-268D-471F-ADC1-3CD2B6C133EA}" sibTransId="{E5CD5F68-7FFD-44DA-90AF-D8AE374CCE30}"/>
    <dgm:cxn modelId="{879C437E-48EC-4933-A2A4-69CAE7E63A02}" srcId="{96DC52C1-29C8-4CFC-AEEA-A09545668F62}" destId="{076060D8-C5F0-4472-93AB-AA75CD3CA177}" srcOrd="0" destOrd="0" parTransId="{09C84244-B37F-4CEF-8737-5FD9B69A90FC}" sibTransId="{11E919AA-3EA7-444E-B435-3D67C41BFB2E}"/>
    <dgm:cxn modelId="{F466907F-C221-4948-8B66-E40E82BFC55B}" type="presOf" srcId="{9A549D54-8C2C-47E9-A635-B8C4B572229B}" destId="{3717CEFF-3B06-4B1B-81FD-19E656D7FFCD}" srcOrd="0" destOrd="0" presId="urn:microsoft.com/office/officeart/2005/8/layout/radial1"/>
    <dgm:cxn modelId="{5E18EF80-0A32-413B-9B9C-17FD58B6FCFB}" type="presOf" srcId="{BB55DAD6-7F63-4880-B50B-992D73EB8F7D}" destId="{57F2B52E-E06A-4DA0-B67D-D9735349CAA3}" srcOrd="1" destOrd="0" presId="urn:microsoft.com/office/officeart/2005/8/layout/radial1"/>
    <dgm:cxn modelId="{5B490082-C4D8-4366-A5B7-C8017C7A94B0}" srcId="{076060D8-C5F0-4472-93AB-AA75CD3CA177}" destId="{7467B702-BABC-4495-A510-08C33C0395B0}" srcOrd="10" destOrd="0" parTransId="{BB55DAD6-7F63-4880-B50B-992D73EB8F7D}" sibTransId="{44E4D375-2BA3-4506-8C6C-B375107C7C86}"/>
    <dgm:cxn modelId="{197FAE8A-4816-4897-A95B-2BCBEEED5297}" type="presOf" srcId="{B45DCBDE-4589-477A-8F31-4A717EBF1809}" destId="{7FD278D0-1D9B-472A-92FA-41A2ACB9F0B5}" srcOrd="0" destOrd="0" presId="urn:microsoft.com/office/officeart/2005/8/layout/radial1"/>
    <dgm:cxn modelId="{DE2A8F8E-64A9-454B-A1F5-BF4D0AAB31DE}" type="presOf" srcId="{9EAA27DB-9097-4BD8-858C-22D00331C3BB}" destId="{C51BF281-1DEA-4761-A677-5BC25B539F46}" srcOrd="0" destOrd="0" presId="urn:microsoft.com/office/officeart/2005/8/layout/radial1"/>
    <dgm:cxn modelId="{6770D491-6B9E-47AA-9046-05AF04DBF6A5}" type="presOf" srcId="{5797ABFA-2FFC-4976-9EF5-A5448B389010}" destId="{79B82E9F-2B24-42C8-BAFB-5F73F26CDB3B}" srcOrd="1" destOrd="0" presId="urn:microsoft.com/office/officeart/2005/8/layout/radial1"/>
    <dgm:cxn modelId="{9E6B3292-9FBF-4744-BAAB-66585E9EC138}" type="presOf" srcId="{894494A9-FC60-4686-BE23-189FCB1F9A33}" destId="{17D7FEB9-D28F-43B5-8DAB-1BA7EFF82879}" srcOrd="0" destOrd="0" presId="urn:microsoft.com/office/officeart/2005/8/layout/radial1"/>
    <dgm:cxn modelId="{66C8009C-0687-41B5-985E-BAC9668E821A}" type="presOf" srcId="{F7093548-8083-4AEF-9FD0-AEF5DDCCD424}" destId="{CF0BA7C0-6CC9-42A3-B8EC-BEA85197FE52}" srcOrd="0" destOrd="0" presId="urn:microsoft.com/office/officeart/2005/8/layout/radial1"/>
    <dgm:cxn modelId="{1B637B9E-49BB-43C0-B68E-E9C7E8C4F0B9}" type="presOf" srcId="{B040C5A2-268D-471F-ADC1-3CD2B6C133EA}" destId="{77C5AEF5-B302-49D2-BBAC-8C3BE1E4E8AB}" srcOrd="0" destOrd="0" presId="urn:microsoft.com/office/officeart/2005/8/layout/radial1"/>
    <dgm:cxn modelId="{7EB7069F-A805-4DA6-AE06-D7BC190DF56B}" type="presOf" srcId="{7A9C608A-EB53-479E-A511-E17CCDC04D96}" destId="{BE1B8C45-0703-4052-A947-F6AC6CD8791E}" srcOrd="1" destOrd="0" presId="urn:microsoft.com/office/officeart/2005/8/layout/radial1"/>
    <dgm:cxn modelId="{77856AA2-ACA7-4F27-84B8-D9290E50F9C2}" type="presOf" srcId="{2B5ABA39-6182-4A9E-A771-8412563908D6}" destId="{769CE541-9044-49DB-8AF5-18DF0623A119}" srcOrd="0" destOrd="0" presId="urn:microsoft.com/office/officeart/2005/8/layout/radial1"/>
    <dgm:cxn modelId="{DE367CA4-9EAE-4C91-B565-5DCC6DE7FC3E}" srcId="{076060D8-C5F0-4472-93AB-AA75CD3CA177}" destId="{B45DCBDE-4589-477A-8F31-4A717EBF1809}" srcOrd="12" destOrd="0" parTransId="{7B3733DD-C028-49FF-A5B4-D7395A6A0C1C}" sibTransId="{97C717AF-5ED6-409F-B39D-D8CB16FFB8A3}"/>
    <dgm:cxn modelId="{27D7D8A4-FAF6-46A4-A3D2-DE607280BAB0}" type="presOf" srcId="{2B5ABA39-6182-4A9E-A771-8412563908D6}" destId="{DD0D5E70-DE58-4433-A431-E1451D4F6139}" srcOrd="1" destOrd="0" presId="urn:microsoft.com/office/officeart/2005/8/layout/radial1"/>
    <dgm:cxn modelId="{687147AE-9063-4EA2-852D-FBD7C0EBEB77}" type="presOf" srcId="{F6B0DEF1-8BF8-4F3A-9E55-58108E87FCAE}" destId="{B3C1B781-2F47-44A1-B4BF-A49CC8DFE495}" srcOrd="0" destOrd="0" presId="urn:microsoft.com/office/officeart/2005/8/layout/radial1"/>
    <dgm:cxn modelId="{13068FAF-FBA9-4A52-AA8B-A53ED3947196}" type="presOf" srcId="{7467B702-BABC-4495-A510-08C33C0395B0}" destId="{F027AA42-364C-4739-954C-098EAD1EAF54}" srcOrd="0" destOrd="0" presId="urn:microsoft.com/office/officeart/2005/8/layout/radial1"/>
    <dgm:cxn modelId="{98916AB7-EC7C-4B60-8C91-6436C0665070}" type="presOf" srcId="{64D51D92-B381-49AE-8B76-18D42F26A746}" destId="{2697FDE5-497E-43ED-A174-FB3546E96BEF}" srcOrd="1" destOrd="0" presId="urn:microsoft.com/office/officeart/2005/8/layout/radial1"/>
    <dgm:cxn modelId="{F049F0B8-01A2-402D-B958-9C2A02FCA598}" srcId="{076060D8-C5F0-4472-93AB-AA75CD3CA177}" destId="{DA0FE3D5-5CD7-484B-8952-091410DA85E4}" srcOrd="4" destOrd="0" parTransId="{0ABA4254-B7D3-422F-B838-020A42CED3B0}" sibTransId="{C960E20F-3C4A-453E-B8B2-6E31393D05BD}"/>
    <dgm:cxn modelId="{66D532C1-6AED-47A1-9AF8-76E4F903C883}" type="presOf" srcId="{9602AD91-752C-40C9-85E8-A5D6040825A0}" destId="{8FA8731C-05FB-4E5E-9846-4C836F69E2A1}" srcOrd="0" destOrd="0" presId="urn:microsoft.com/office/officeart/2005/8/layout/radial1"/>
    <dgm:cxn modelId="{28734CC7-3D2D-437C-834C-2610ED840802}" type="presOf" srcId="{11001994-6BDB-4AF4-81C2-08D5A95C89EE}" destId="{58A0EE2E-7C47-4B79-8F66-CA1FE453338C}" srcOrd="1" destOrd="0" presId="urn:microsoft.com/office/officeart/2005/8/layout/radial1"/>
    <dgm:cxn modelId="{C421CFD4-C284-4729-8B0F-12FFA1ACAB1A}" type="presOf" srcId="{442E4250-6C03-40B4-848C-69B2136D6EED}" destId="{1E508CED-D96C-43B6-9B26-A706CDBEC54B}" srcOrd="1" destOrd="0" presId="urn:microsoft.com/office/officeart/2005/8/layout/radial1"/>
    <dgm:cxn modelId="{2C0683D8-301D-4942-89AA-0C14016FAC3B}" srcId="{076060D8-C5F0-4472-93AB-AA75CD3CA177}" destId="{1B2C2AD3-4137-4562-AB43-D653C150D3E3}" srcOrd="0" destOrd="0" parTransId="{442E4250-6C03-40B4-848C-69B2136D6EED}" sibTransId="{C6EA8E36-7C5D-4931-BC71-207F0E8080AA}"/>
    <dgm:cxn modelId="{7904CDD9-B947-4ABB-B68A-2E9ECBD204AA}" type="presOf" srcId="{076060D8-C5F0-4472-93AB-AA75CD3CA177}" destId="{CE02EC72-030F-4694-8EBE-7F0872F8DAC6}" srcOrd="0" destOrd="0" presId="urn:microsoft.com/office/officeart/2005/8/layout/radial1"/>
    <dgm:cxn modelId="{90566DDB-141F-42D4-87C9-A89132485E4A}" type="presOf" srcId="{0ABA4254-B7D3-422F-B838-020A42CED3B0}" destId="{CDC10665-1948-45CB-937C-620D27E1E28E}" srcOrd="1" destOrd="0" presId="urn:microsoft.com/office/officeart/2005/8/layout/radial1"/>
    <dgm:cxn modelId="{58553FDE-03F2-4E1E-B186-77F33092C9E1}" srcId="{076060D8-C5F0-4472-93AB-AA75CD3CA177}" destId="{EF4C14C7-86D1-4FB3-8A0D-9932C440C19F}" srcOrd="8" destOrd="0" parTransId="{9EAA27DB-9097-4BD8-858C-22D00331C3BB}" sibTransId="{5627C95C-BA21-445C-8B74-3E907F50156F}"/>
    <dgm:cxn modelId="{9BFEBDE1-8C27-4ED7-AB32-F59FFE8E5CB3}" srcId="{076060D8-C5F0-4472-93AB-AA75CD3CA177}" destId="{894494A9-FC60-4686-BE23-189FCB1F9A33}" srcOrd="5" destOrd="0" parTransId="{7A9C608A-EB53-479E-A511-E17CCDC04D96}" sibTransId="{85B921DD-95CC-41DF-92ED-E754F688FC70}"/>
    <dgm:cxn modelId="{D90D19E5-B78C-420B-91D3-3122DBCF307B}" type="presOf" srcId="{9A549D54-8C2C-47E9-A635-B8C4B572229B}" destId="{CF0C0E9E-C2EF-48ED-AA55-4DFA3E516A3C}" srcOrd="1" destOrd="0" presId="urn:microsoft.com/office/officeart/2005/8/layout/radial1"/>
    <dgm:cxn modelId="{587134F0-BEA0-4770-9682-5273C2C0D4CB}" type="presOf" srcId="{E24189A5-FF35-43E2-840D-41DABACE4B7C}" destId="{126FA8A6-72C9-47DC-BFD8-C2ED04A224D4}" srcOrd="0" destOrd="0" presId="urn:microsoft.com/office/officeart/2005/8/layout/radial1"/>
    <dgm:cxn modelId="{EE7FE4F4-DBE3-4420-A2C4-FD44C15B7DEF}" srcId="{076060D8-C5F0-4472-93AB-AA75CD3CA177}" destId="{5241CF22-D6F0-4839-A690-985A630FABBB}" srcOrd="1" destOrd="0" parTransId="{11001994-6BDB-4AF4-81C2-08D5A95C89EE}" sibTransId="{3DAABA47-9ADA-4C95-9AB8-97448221A485}"/>
    <dgm:cxn modelId="{16C5D2FB-3B35-4462-9C85-106410E47FBD}" srcId="{076060D8-C5F0-4472-93AB-AA75CD3CA177}" destId="{9602AD91-752C-40C9-85E8-A5D6040825A0}" srcOrd="2" destOrd="0" parTransId="{5797ABFA-2FFC-4976-9EF5-A5448B389010}" sibTransId="{5A6CA00F-4587-4B72-B5FE-08D42F2660CC}"/>
    <dgm:cxn modelId="{278716FE-F41A-492F-84EF-D5C468308F93}" type="presOf" srcId="{0ABA4254-B7D3-422F-B838-020A42CED3B0}" destId="{D351B6D4-541E-484F-89CF-DF6FA4DAE003}" srcOrd="0" destOrd="0" presId="urn:microsoft.com/office/officeart/2005/8/layout/radial1"/>
    <dgm:cxn modelId="{80143F50-61DE-490C-A114-A9F404B184CD}" type="presParOf" srcId="{EF0136E1-368D-4536-ACE9-65DF5DE47378}" destId="{CE02EC72-030F-4694-8EBE-7F0872F8DAC6}" srcOrd="0" destOrd="0" presId="urn:microsoft.com/office/officeart/2005/8/layout/radial1"/>
    <dgm:cxn modelId="{060D115D-0EC7-4443-9068-7BE2B082C468}" type="presParOf" srcId="{EF0136E1-368D-4536-ACE9-65DF5DE47378}" destId="{CD42C09F-1CB9-42BA-BFF9-30C40C6A454F}" srcOrd="1" destOrd="0" presId="urn:microsoft.com/office/officeart/2005/8/layout/radial1"/>
    <dgm:cxn modelId="{C81E70FB-204F-4E16-BC2D-5AB4EF75E50B}" type="presParOf" srcId="{CD42C09F-1CB9-42BA-BFF9-30C40C6A454F}" destId="{1E508CED-D96C-43B6-9B26-A706CDBEC54B}" srcOrd="0" destOrd="0" presId="urn:microsoft.com/office/officeart/2005/8/layout/radial1"/>
    <dgm:cxn modelId="{4B16445A-F8F7-4C8A-AFF1-7DC9B7BAAE71}" type="presParOf" srcId="{EF0136E1-368D-4536-ACE9-65DF5DE47378}" destId="{2B056DDD-9153-4E99-9968-474812C1EA44}" srcOrd="2" destOrd="0" presId="urn:microsoft.com/office/officeart/2005/8/layout/radial1"/>
    <dgm:cxn modelId="{D3BB9F89-FCFB-4C55-BB68-AEB4000DCACF}" type="presParOf" srcId="{EF0136E1-368D-4536-ACE9-65DF5DE47378}" destId="{69301480-7F71-4BF8-8E7D-6A7DBB7F5471}" srcOrd="3" destOrd="0" presId="urn:microsoft.com/office/officeart/2005/8/layout/radial1"/>
    <dgm:cxn modelId="{44D4484F-57CF-4422-86EF-272B4C802C21}" type="presParOf" srcId="{69301480-7F71-4BF8-8E7D-6A7DBB7F5471}" destId="{58A0EE2E-7C47-4B79-8F66-CA1FE453338C}" srcOrd="0" destOrd="0" presId="urn:microsoft.com/office/officeart/2005/8/layout/radial1"/>
    <dgm:cxn modelId="{76AEB11E-BCAF-47B6-979C-D20F0E5A53B1}" type="presParOf" srcId="{EF0136E1-368D-4536-ACE9-65DF5DE47378}" destId="{8D5783DC-CA21-40BC-A3D1-CFD3CCDF9476}" srcOrd="4" destOrd="0" presId="urn:microsoft.com/office/officeart/2005/8/layout/radial1"/>
    <dgm:cxn modelId="{A7579303-2BE2-489C-AFA5-B45BD18FF6FE}" type="presParOf" srcId="{EF0136E1-368D-4536-ACE9-65DF5DE47378}" destId="{5AB3D82C-7DCE-4F86-AF67-684910C54299}" srcOrd="5" destOrd="0" presId="urn:microsoft.com/office/officeart/2005/8/layout/radial1"/>
    <dgm:cxn modelId="{0BE5F09E-E8A5-495F-A172-C5ADE7EDC422}" type="presParOf" srcId="{5AB3D82C-7DCE-4F86-AF67-684910C54299}" destId="{79B82E9F-2B24-42C8-BAFB-5F73F26CDB3B}" srcOrd="0" destOrd="0" presId="urn:microsoft.com/office/officeart/2005/8/layout/radial1"/>
    <dgm:cxn modelId="{D7BA673E-2B92-4495-9F9E-845C80B80439}" type="presParOf" srcId="{EF0136E1-368D-4536-ACE9-65DF5DE47378}" destId="{8FA8731C-05FB-4E5E-9846-4C836F69E2A1}" srcOrd="6" destOrd="0" presId="urn:microsoft.com/office/officeart/2005/8/layout/radial1"/>
    <dgm:cxn modelId="{60EE5367-0FEF-4EDA-BBEF-2344B96A14A1}" type="presParOf" srcId="{EF0136E1-368D-4536-ACE9-65DF5DE47378}" destId="{77C5AEF5-B302-49D2-BBAC-8C3BE1E4E8AB}" srcOrd="7" destOrd="0" presId="urn:microsoft.com/office/officeart/2005/8/layout/radial1"/>
    <dgm:cxn modelId="{F05C5FBE-B8C9-403B-8A3C-A8260DEFE5A3}" type="presParOf" srcId="{77C5AEF5-B302-49D2-BBAC-8C3BE1E4E8AB}" destId="{7D884D33-081B-446D-A86C-F8BC92E9914E}" srcOrd="0" destOrd="0" presId="urn:microsoft.com/office/officeart/2005/8/layout/radial1"/>
    <dgm:cxn modelId="{6AFAC9B4-78CC-4136-85A2-7F34F233D8E4}" type="presParOf" srcId="{EF0136E1-368D-4536-ACE9-65DF5DE47378}" destId="{B1BFE2A6-3BE3-451E-9DAD-97B58146CB93}" srcOrd="8" destOrd="0" presId="urn:microsoft.com/office/officeart/2005/8/layout/radial1"/>
    <dgm:cxn modelId="{F673F632-C10C-4C1F-978E-DCF8C58B5F1F}" type="presParOf" srcId="{EF0136E1-368D-4536-ACE9-65DF5DE47378}" destId="{D351B6D4-541E-484F-89CF-DF6FA4DAE003}" srcOrd="9" destOrd="0" presId="urn:microsoft.com/office/officeart/2005/8/layout/radial1"/>
    <dgm:cxn modelId="{60AFF4DF-4EE2-48AF-BF84-862378C043EC}" type="presParOf" srcId="{D351B6D4-541E-484F-89CF-DF6FA4DAE003}" destId="{CDC10665-1948-45CB-937C-620D27E1E28E}" srcOrd="0" destOrd="0" presId="urn:microsoft.com/office/officeart/2005/8/layout/radial1"/>
    <dgm:cxn modelId="{EF621A6F-99C0-4ABC-8D6F-1680ACCA47EA}" type="presParOf" srcId="{EF0136E1-368D-4536-ACE9-65DF5DE47378}" destId="{311DFBB7-2FBA-45FF-941B-5D06C4122298}" srcOrd="10" destOrd="0" presId="urn:microsoft.com/office/officeart/2005/8/layout/radial1"/>
    <dgm:cxn modelId="{0570C6FE-D108-4C34-93AE-C1619E8925F8}" type="presParOf" srcId="{EF0136E1-368D-4536-ACE9-65DF5DE47378}" destId="{0137CF34-EFF9-418A-93D5-878727764CD9}" srcOrd="11" destOrd="0" presId="urn:microsoft.com/office/officeart/2005/8/layout/radial1"/>
    <dgm:cxn modelId="{2F423CD2-EC71-4436-AB40-12F63EC0B023}" type="presParOf" srcId="{0137CF34-EFF9-418A-93D5-878727764CD9}" destId="{BE1B8C45-0703-4052-A947-F6AC6CD8791E}" srcOrd="0" destOrd="0" presId="urn:microsoft.com/office/officeart/2005/8/layout/radial1"/>
    <dgm:cxn modelId="{0EEFE6F6-32A4-4C00-B47C-88FDE267DF34}" type="presParOf" srcId="{EF0136E1-368D-4536-ACE9-65DF5DE47378}" destId="{17D7FEB9-D28F-43B5-8DAB-1BA7EFF82879}" srcOrd="12" destOrd="0" presId="urn:microsoft.com/office/officeart/2005/8/layout/radial1"/>
    <dgm:cxn modelId="{CBB4BDCD-9AC3-4790-B416-8DB2CE9221FC}" type="presParOf" srcId="{EF0136E1-368D-4536-ACE9-65DF5DE47378}" destId="{19435E1F-A7B2-46A6-8D54-A3881C793FED}" srcOrd="13" destOrd="0" presId="urn:microsoft.com/office/officeart/2005/8/layout/radial1"/>
    <dgm:cxn modelId="{6BF68E2D-3C1B-4ED3-AC0A-68B405DE1613}" type="presParOf" srcId="{19435E1F-A7B2-46A6-8D54-A3881C793FED}" destId="{2697FDE5-497E-43ED-A174-FB3546E96BEF}" srcOrd="0" destOrd="0" presId="urn:microsoft.com/office/officeart/2005/8/layout/radial1"/>
    <dgm:cxn modelId="{42733F65-27EB-4330-96A2-DB79D0334413}" type="presParOf" srcId="{EF0136E1-368D-4536-ACE9-65DF5DE47378}" destId="{D98A881A-3C88-49C1-B735-595F954B5127}" srcOrd="14" destOrd="0" presId="urn:microsoft.com/office/officeart/2005/8/layout/radial1"/>
    <dgm:cxn modelId="{DFFB816C-D079-4BB9-B3B1-7231DA161F3D}" type="presParOf" srcId="{EF0136E1-368D-4536-ACE9-65DF5DE47378}" destId="{3717CEFF-3B06-4B1B-81FD-19E656D7FFCD}" srcOrd="15" destOrd="0" presId="urn:microsoft.com/office/officeart/2005/8/layout/radial1"/>
    <dgm:cxn modelId="{6F5840DB-7274-44F6-A946-127F4167FBB6}" type="presParOf" srcId="{3717CEFF-3B06-4B1B-81FD-19E656D7FFCD}" destId="{CF0C0E9E-C2EF-48ED-AA55-4DFA3E516A3C}" srcOrd="0" destOrd="0" presId="urn:microsoft.com/office/officeart/2005/8/layout/radial1"/>
    <dgm:cxn modelId="{CEC6B814-D994-4BE6-910B-B77770AFB020}" type="presParOf" srcId="{EF0136E1-368D-4536-ACE9-65DF5DE47378}" destId="{CF0BA7C0-6CC9-42A3-B8EC-BEA85197FE52}" srcOrd="16" destOrd="0" presId="urn:microsoft.com/office/officeart/2005/8/layout/radial1"/>
    <dgm:cxn modelId="{92A00C1C-659F-496C-AA34-5A04F2D12A99}" type="presParOf" srcId="{EF0136E1-368D-4536-ACE9-65DF5DE47378}" destId="{C51BF281-1DEA-4761-A677-5BC25B539F46}" srcOrd="17" destOrd="0" presId="urn:microsoft.com/office/officeart/2005/8/layout/radial1"/>
    <dgm:cxn modelId="{BA172A98-F2B4-4016-BE8E-3FF35C37DC0A}" type="presParOf" srcId="{C51BF281-1DEA-4761-A677-5BC25B539F46}" destId="{3868D04E-C28B-4C24-9750-0FB6E47340C4}" srcOrd="0" destOrd="0" presId="urn:microsoft.com/office/officeart/2005/8/layout/radial1"/>
    <dgm:cxn modelId="{7ACE9DD0-15C3-441F-AB9F-33BDDF068B54}" type="presParOf" srcId="{EF0136E1-368D-4536-ACE9-65DF5DE47378}" destId="{056E02F1-1970-426E-8DB6-45155B8539B4}" srcOrd="18" destOrd="0" presId="urn:microsoft.com/office/officeart/2005/8/layout/radial1"/>
    <dgm:cxn modelId="{7EAEBC7F-990D-48D5-AE69-006BE40E4A4E}" type="presParOf" srcId="{EF0136E1-368D-4536-ACE9-65DF5DE47378}" destId="{B3C1B781-2F47-44A1-B4BF-A49CC8DFE495}" srcOrd="19" destOrd="0" presId="urn:microsoft.com/office/officeart/2005/8/layout/radial1"/>
    <dgm:cxn modelId="{DF4FE0F8-FAE9-4E0A-A819-B11B474C3672}" type="presParOf" srcId="{B3C1B781-2F47-44A1-B4BF-A49CC8DFE495}" destId="{D060453A-CB59-46FE-B71E-E35B866F43F9}" srcOrd="0" destOrd="0" presId="urn:microsoft.com/office/officeart/2005/8/layout/radial1"/>
    <dgm:cxn modelId="{7D39528E-778B-4A2F-A367-DA8E22C35E32}" type="presParOf" srcId="{EF0136E1-368D-4536-ACE9-65DF5DE47378}" destId="{0BDA4C5E-50D9-47D9-BDC0-32928CA6669D}" srcOrd="20" destOrd="0" presId="urn:microsoft.com/office/officeart/2005/8/layout/radial1"/>
    <dgm:cxn modelId="{05F1662B-B1A8-405C-B24A-0FF8D006700F}" type="presParOf" srcId="{EF0136E1-368D-4536-ACE9-65DF5DE47378}" destId="{EFE727CC-82A6-4E66-90B4-8699E98EC19B}" srcOrd="21" destOrd="0" presId="urn:microsoft.com/office/officeart/2005/8/layout/radial1"/>
    <dgm:cxn modelId="{7720DF4B-60DE-44DB-9FD9-A2B7B991B769}" type="presParOf" srcId="{EFE727CC-82A6-4E66-90B4-8699E98EC19B}" destId="{57F2B52E-E06A-4DA0-B67D-D9735349CAA3}" srcOrd="0" destOrd="0" presId="urn:microsoft.com/office/officeart/2005/8/layout/radial1"/>
    <dgm:cxn modelId="{72687040-552A-4F41-9624-3D40E47AE4B2}" type="presParOf" srcId="{EF0136E1-368D-4536-ACE9-65DF5DE47378}" destId="{F027AA42-364C-4739-954C-098EAD1EAF54}" srcOrd="22" destOrd="0" presId="urn:microsoft.com/office/officeart/2005/8/layout/radial1"/>
    <dgm:cxn modelId="{782615B3-0E4F-419D-B618-44A9345262A6}" type="presParOf" srcId="{EF0136E1-368D-4536-ACE9-65DF5DE47378}" destId="{769CE541-9044-49DB-8AF5-18DF0623A119}" srcOrd="23" destOrd="0" presId="urn:microsoft.com/office/officeart/2005/8/layout/radial1"/>
    <dgm:cxn modelId="{F5A2FE95-D5CD-4485-ADE5-B5E9F2474341}" type="presParOf" srcId="{769CE541-9044-49DB-8AF5-18DF0623A119}" destId="{DD0D5E70-DE58-4433-A431-E1451D4F6139}" srcOrd="0" destOrd="0" presId="urn:microsoft.com/office/officeart/2005/8/layout/radial1"/>
    <dgm:cxn modelId="{A2A870CE-2C29-4B75-ADC2-BAEA6797276D}" type="presParOf" srcId="{EF0136E1-368D-4536-ACE9-65DF5DE47378}" destId="{126FA8A6-72C9-47DC-BFD8-C2ED04A224D4}" srcOrd="24" destOrd="0" presId="urn:microsoft.com/office/officeart/2005/8/layout/radial1"/>
    <dgm:cxn modelId="{A392DF67-8565-4CE9-AACF-52F8950AF86D}" type="presParOf" srcId="{EF0136E1-368D-4536-ACE9-65DF5DE47378}" destId="{031CEF4E-4DBD-4A15-B68F-515FBFC1F9F3}" srcOrd="25" destOrd="0" presId="urn:microsoft.com/office/officeart/2005/8/layout/radial1"/>
    <dgm:cxn modelId="{D9D6DB90-63A6-4507-94FB-D408DFFCF593}" type="presParOf" srcId="{031CEF4E-4DBD-4A15-B68F-515FBFC1F9F3}" destId="{43C3952E-5C27-4349-8635-8B7230DDB2DE}" srcOrd="0" destOrd="0" presId="urn:microsoft.com/office/officeart/2005/8/layout/radial1"/>
    <dgm:cxn modelId="{98EEE2D4-F642-49D4-B0AF-2E921EA34657}" type="presParOf" srcId="{EF0136E1-368D-4536-ACE9-65DF5DE47378}" destId="{7FD278D0-1D9B-472A-92FA-41A2ACB9F0B5}" srcOrd="26"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85AAE6-B0DF-48FF-A806-D069410D14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31C748A-16B2-4200-8CB2-5E02B169384E}">
      <dgm:prSet phldrT="[Text]" custT="1"/>
      <dgm:spPr>
        <a:solidFill>
          <a:srgbClr val="0070C0"/>
        </a:solidFill>
        <a:ln>
          <a:solidFill>
            <a:srgbClr val="0070C0"/>
          </a:solidFill>
        </a:ln>
      </dgm:spPr>
      <dgm:t>
        <a:bodyPr/>
        <a:lstStyle/>
        <a:p>
          <a:r>
            <a:rPr lang="en-US" sz="1800" b="1" dirty="0"/>
            <a:t>GOVERNANCE</a:t>
          </a:r>
        </a:p>
      </dgm:t>
    </dgm:pt>
    <dgm:pt modelId="{23887C83-F0D4-4268-AF98-B3103DA1E644}" type="parTrans" cxnId="{21983D6C-D729-4BA3-B40C-93AF181078B7}">
      <dgm:prSet/>
      <dgm:spPr/>
      <dgm:t>
        <a:bodyPr/>
        <a:lstStyle/>
        <a:p>
          <a:endParaRPr lang="en-US" sz="1200"/>
        </a:p>
      </dgm:t>
    </dgm:pt>
    <dgm:pt modelId="{51933C4C-FC59-4A10-8C20-E4070A744A5A}" type="sibTrans" cxnId="{21983D6C-D729-4BA3-B40C-93AF181078B7}">
      <dgm:prSet/>
      <dgm:spPr/>
      <dgm:t>
        <a:bodyPr/>
        <a:lstStyle/>
        <a:p>
          <a:endParaRPr lang="en-US" sz="1200"/>
        </a:p>
      </dgm:t>
    </dgm:pt>
    <dgm:pt modelId="{0946F6FE-0CE9-4A33-9CE5-137752D422D2}">
      <dgm:prSet phldrT="[Text]" custT="1"/>
      <dgm:spPr>
        <a:solidFill>
          <a:schemeClr val="bg1">
            <a:alpha val="90000"/>
          </a:schemeClr>
        </a:solidFill>
        <a:ln>
          <a:solidFill>
            <a:srgbClr val="FF6600">
              <a:alpha val="90000"/>
            </a:srgbClr>
          </a:solidFill>
        </a:ln>
      </dgm:spPr>
      <dgm:t>
        <a:bodyPr/>
        <a:lstStyle/>
        <a:p>
          <a:r>
            <a:rPr lang="en-US" sz="1200" dirty="0"/>
            <a:t>Focus Area 1 (strength)</a:t>
          </a:r>
        </a:p>
      </dgm:t>
    </dgm:pt>
    <dgm:pt modelId="{90E7B23E-AA5C-4C7B-8BED-9533964159DA}" type="parTrans" cxnId="{4C32C908-F687-42E2-A91A-C7E39ED86475}">
      <dgm:prSet/>
      <dgm:spPr/>
      <dgm:t>
        <a:bodyPr/>
        <a:lstStyle/>
        <a:p>
          <a:endParaRPr lang="en-US" sz="1200"/>
        </a:p>
      </dgm:t>
    </dgm:pt>
    <dgm:pt modelId="{D7CD3F88-5757-4D52-AC06-109DDAC7D579}" type="sibTrans" cxnId="{4C32C908-F687-42E2-A91A-C7E39ED86475}">
      <dgm:prSet/>
      <dgm:spPr/>
      <dgm:t>
        <a:bodyPr/>
        <a:lstStyle/>
        <a:p>
          <a:endParaRPr lang="en-US" sz="1200"/>
        </a:p>
      </dgm:t>
    </dgm:pt>
    <dgm:pt modelId="{66571792-7E1A-41BA-8461-AE486EABB514}">
      <dgm:prSet phldrT="[Text]" custT="1"/>
      <dgm:spPr>
        <a:solidFill>
          <a:schemeClr val="bg1">
            <a:alpha val="90000"/>
          </a:schemeClr>
        </a:solidFill>
        <a:ln>
          <a:solidFill>
            <a:srgbClr val="FF6600">
              <a:alpha val="90000"/>
            </a:srgbClr>
          </a:solidFill>
        </a:ln>
      </dgm:spPr>
      <dgm:t>
        <a:bodyPr/>
        <a:lstStyle/>
        <a:p>
          <a:r>
            <a:rPr lang="en-US" sz="1200" dirty="0"/>
            <a:t>Focus Area 2 (gap)</a:t>
          </a:r>
        </a:p>
      </dgm:t>
    </dgm:pt>
    <dgm:pt modelId="{DBF910C9-0225-4E73-9137-0638B5DCA846}" type="parTrans" cxnId="{2400C091-9253-48ED-B4C3-540786DBFF93}">
      <dgm:prSet/>
      <dgm:spPr/>
      <dgm:t>
        <a:bodyPr/>
        <a:lstStyle/>
        <a:p>
          <a:endParaRPr lang="en-US" sz="1200"/>
        </a:p>
      </dgm:t>
    </dgm:pt>
    <dgm:pt modelId="{1F68C82A-17E0-4966-B685-FE5A50741800}" type="sibTrans" cxnId="{2400C091-9253-48ED-B4C3-540786DBFF93}">
      <dgm:prSet/>
      <dgm:spPr/>
      <dgm:t>
        <a:bodyPr/>
        <a:lstStyle/>
        <a:p>
          <a:endParaRPr lang="en-US" sz="1200"/>
        </a:p>
      </dgm:t>
    </dgm:pt>
    <dgm:pt modelId="{E72A32FF-97EA-41B1-85CC-8508B634F105}">
      <dgm:prSet phldrT="[Text]" custT="1"/>
      <dgm:spPr>
        <a:solidFill>
          <a:srgbClr val="0070C0"/>
        </a:solidFill>
      </dgm:spPr>
      <dgm:t>
        <a:bodyPr/>
        <a:lstStyle/>
        <a:p>
          <a:r>
            <a:rPr lang="en-US" sz="1800" b="1" dirty="0"/>
            <a:t>EXTERNAL RELATIONSHIPS</a:t>
          </a:r>
        </a:p>
      </dgm:t>
    </dgm:pt>
    <dgm:pt modelId="{921A35DD-7C14-4D99-9BF8-9351341CF594}" type="parTrans" cxnId="{E8460530-3B04-4F07-BA52-701600872220}">
      <dgm:prSet/>
      <dgm:spPr/>
      <dgm:t>
        <a:bodyPr/>
        <a:lstStyle/>
        <a:p>
          <a:endParaRPr lang="en-US" sz="1200"/>
        </a:p>
      </dgm:t>
    </dgm:pt>
    <dgm:pt modelId="{347946FD-4F37-46F4-B4EF-02FB2A2BABBA}" type="sibTrans" cxnId="{E8460530-3B04-4F07-BA52-701600872220}">
      <dgm:prSet/>
      <dgm:spPr/>
      <dgm:t>
        <a:bodyPr/>
        <a:lstStyle/>
        <a:p>
          <a:endParaRPr lang="en-US" sz="1200"/>
        </a:p>
      </dgm:t>
    </dgm:pt>
    <dgm:pt modelId="{84E8744E-50DD-4185-9D1A-418DDE601408}">
      <dgm:prSet phldrT="[Text]" custT="1"/>
      <dgm:spPr>
        <a:solidFill>
          <a:schemeClr val="bg1">
            <a:alpha val="90000"/>
          </a:schemeClr>
        </a:solidFill>
        <a:ln>
          <a:solidFill>
            <a:srgbClr val="FF6600">
              <a:alpha val="90000"/>
            </a:srgbClr>
          </a:solidFill>
        </a:ln>
      </dgm:spPr>
      <dgm:t>
        <a:bodyPr/>
        <a:lstStyle/>
        <a:p>
          <a:r>
            <a:rPr lang="en-US" sz="1200" dirty="0"/>
            <a:t>Focus Area 1 (strength)</a:t>
          </a:r>
        </a:p>
      </dgm:t>
    </dgm:pt>
    <dgm:pt modelId="{B9DF09DC-342F-4292-8F74-59A93F51F39C}" type="parTrans" cxnId="{DF5DF5F4-CE3F-4658-BAEA-2D0BDBA85428}">
      <dgm:prSet/>
      <dgm:spPr/>
      <dgm:t>
        <a:bodyPr/>
        <a:lstStyle/>
        <a:p>
          <a:endParaRPr lang="en-US" sz="1200"/>
        </a:p>
      </dgm:t>
    </dgm:pt>
    <dgm:pt modelId="{8BD979C2-F10F-4193-968F-E104BC39651E}" type="sibTrans" cxnId="{DF5DF5F4-CE3F-4658-BAEA-2D0BDBA85428}">
      <dgm:prSet/>
      <dgm:spPr/>
      <dgm:t>
        <a:bodyPr/>
        <a:lstStyle/>
        <a:p>
          <a:endParaRPr lang="en-US" sz="1200"/>
        </a:p>
      </dgm:t>
    </dgm:pt>
    <dgm:pt modelId="{5A56EF4C-62CD-431A-9655-60DFFED4EF2A}">
      <dgm:prSet phldrT="[Text]" custT="1"/>
      <dgm:spPr>
        <a:solidFill>
          <a:srgbClr val="0070C0"/>
        </a:solidFill>
      </dgm:spPr>
      <dgm:t>
        <a:bodyPr/>
        <a:lstStyle/>
        <a:p>
          <a:r>
            <a:rPr lang="en-US" sz="1800" b="1" dirty="0"/>
            <a:t>CAPACITY BUILDING</a:t>
          </a:r>
        </a:p>
      </dgm:t>
    </dgm:pt>
    <dgm:pt modelId="{DF9351EE-54AA-4815-AF1E-ED7DD7F4F9CB}" type="parTrans" cxnId="{9AFFEC7A-D365-4535-80CF-F0CB710F1E42}">
      <dgm:prSet/>
      <dgm:spPr/>
      <dgm:t>
        <a:bodyPr/>
        <a:lstStyle/>
        <a:p>
          <a:endParaRPr lang="en-US" sz="1200"/>
        </a:p>
      </dgm:t>
    </dgm:pt>
    <dgm:pt modelId="{C5A10E67-43AB-4C30-9E0F-8B3AFAAA97D2}" type="sibTrans" cxnId="{9AFFEC7A-D365-4535-80CF-F0CB710F1E42}">
      <dgm:prSet/>
      <dgm:spPr/>
      <dgm:t>
        <a:bodyPr/>
        <a:lstStyle/>
        <a:p>
          <a:endParaRPr lang="en-US" sz="1200"/>
        </a:p>
      </dgm:t>
    </dgm:pt>
    <dgm:pt modelId="{946376D0-B54A-4BC4-8AEF-07A9737075C9}">
      <dgm:prSet phldrT="[Text]" custT="1"/>
      <dgm:spPr>
        <a:solidFill>
          <a:schemeClr val="bg1">
            <a:alpha val="90000"/>
          </a:schemeClr>
        </a:solidFill>
        <a:ln>
          <a:solidFill>
            <a:srgbClr val="FF6600">
              <a:alpha val="90000"/>
            </a:srgbClr>
          </a:solidFill>
        </a:ln>
      </dgm:spPr>
      <dgm:t>
        <a:bodyPr/>
        <a:lstStyle/>
        <a:p>
          <a:r>
            <a:rPr lang="en-US" sz="1200" dirty="0"/>
            <a:t>Focus Area 1 (strength)</a:t>
          </a:r>
        </a:p>
      </dgm:t>
    </dgm:pt>
    <dgm:pt modelId="{39D29258-2339-4581-93CF-56E383A7F92C}" type="parTrans" cxnId="{0AD602B3-3F6A-4BAD-B4F8-CA18379131B0}">
      <dgm:prSet/>
      <dgm:spPr/>
      <dgm:t>
        <a:bodyPr/>
        <a:lstStyle/>
        <a:p>
          <a:endParaRPr lang="en-US" sz="1200"/>
        </a:p>
      </dgm:t>
    </dgm:pt>
    <dgm:pt modelId="{99ECB6DA-1E60-4BD9-A4C0-87B96B32CFB6}" type="sibTrans" cxnId="{0AD602B3-3F6A-4BAD-B4F8-CA18379131B0}">
      <dgm:prSet/>
      <dgm:spPr/>
      <dgm:t>
        <a:bodyPr/>
        <a:lstStyle/>
        <a:p>
          <a:endParaRPr lang="en-US" sz="1200"/>
        </a:p>
      </dgm:t>
    </dgm:pt>
    <dgm:pt modelId="{525C0EA9-F373-4163-9FD1-D0D681463ACF}">
      <dgm:prSet custT="1"/>
      <dgm:spPr>
        <a:solidFill>
          <a:srgbClr val="0070C0"/>
        </a:solidFill>
      </dgm:spPr>
      <dgm:t>
        <a:bodyPr/>
        <a:lstStyle/>
        <a:p>
          <a:r>
            <a:rPr lang="en-US" sz="1800" b="1" dirty="0"/>
            <a:t>MANAGEMENT</a:t>
          </a:r>
        </a:p>
      </dgm:t>
    </dgm:pt>
    <dgm:pt modelId="{AF298F95-E3E6-4412-B6F6-3AF976EB381D}" type="parTrans" cxnId="{8EB19F9A-14F2-4F00-A1BC-009B508AA169}">
      <dgm:prSet/>
      <dgm:spPr/>
      <dgm:t>
        <a:bodyPr/>
        <a:lstStyle/>
        <a:p>
          <a:endParaRPr lang="en-US" sz="1200"/>
        </a:p>
      </dgm:t>
    </dgm:pt>
    <dgm:pt modelId="{A97EFE93-A7BE-4973-BD46-3D3DD5F78E5E}" type="sibTrans" cxnId="{8EB19F9A-14F2-4F00-A1BC-009B508AA169}">
      <dgm:prSet/>
      <dgm:spPr/>
      <dgm:t>
        <a:bodyPr/>
        <a:lstStyle/>
        <a:p>
          <a:endParaRPr lang="en-US" sz="1200"/>
        </a:p>
      </dgm:t>
    </dgm:pt>
    <dgm:pt modelId="{52A51F4C-53CE-4227-BB50-666C4226879A}">
      <dgm:prSet custT="1"/>
      <dgm:spPr>
        <a:solidFill>
          <a:srgbClr val="0070C0"/>
        </a:solidFill>
      </dgm:spPr>
      <dgm:t>
        <a:bodyPr/>
        <a:lstStyle/>
        <a:p>
          <a:r>
            <a:rPr lang="en-US" sz="1800" b="1" dirty="0"/>
            <a:t>DELIVERY &amp; OPERATIONS</a:t>
          </a:r>
        </a:p>
      </dgm:t>
    </dgm:pt>
    <dgm:pt modelId="{D94211FA-E015-43F4-AB1F-8B44C0DFE0E7}" type="parTrans" cxnId="{F6CCDB37-6E33-41F9-BAB9-9C824EE6594D}">
      <dgm:prSet/>
      <dgm:spPr/>
      <dgm:t>
        <a:bodyPr/>
        <a:lstStyle/>
        <a:p>
          <a:endParaRPr lang="en-US" sz="1200"/>
        </a:p>
      </dgm:t>
    </dgm:pt>
    <dgm:pt modelId="{24B78527-9945-4AA5-B921-D785C3EEDBB6}" type="sibTrans" cxnId="{F6CCDB37-6E33-41F9-BAB9-9C824EE6594D}">
      <dgm:prSet/>
      <dgm:spPr/>
      <dgm:t>
        <a:bodyPr/>
        <a:lstStyle/>
        <a:p>
          <a:endParaRPr lang="en-US" sz="1200"/>
        </a:p>
      </dgm:t>
    </dgm:pt>
    <dgm:pt modelId="{AC6BE586-C7C2-49CB-B772-0F715667F4A6}">
      <dgm:prSet phldrT="[Text]" custT="1"/>
      <dgm:spPr>
        <a:solidFill>
          <a:schemeClr val="bg1">
            <a:alpha val="90000"/>
          </a:schemeClr>
        </a:solidFill>
        <a:ln>
          <a:solidFill>
            <a:srgbClr val="FF6600">
              <a:alpha val="90000"/>
            </a:srgbClr>
          </a:solidFill>
        </a:ln>
      </dgm:spPr>
      <dgm:t>
        <a:bodyPr/>
        <a:lstStyle/>
        <a:p>
          <a:r>
            <a:rPr lang="en-US" sz="1200" dirty="0"/>
            <a:t>Focus Area 3 (gap)</a:t>
          </a:r>
        </a:p>
      </dgm:t>
    </dgm:pt>
    <dgm:pt modelId="{B244FC70-CD33-4CE9-BA7A-26872F83CE7A}" type="parTrans" cxnId="{E7E6D534-942A-4FB2-B80C-A24F5FE354EC}">
      <dgm:prSet/>
      <dgm:spPr/>
      <dgm:t>
        <a:bodyPr/>
        <a:lstStyle/>
        <a:p>
          <a:endParaRPr lang="en-US" sz="1200"/>
        </a:p>
      </dgm:t>
    </dgm:pt>
    <dgm:pt modelId="{32EB8094-F260-45B4-8CFA-61E540284103}" type="sibTrans" cxnId="{E7E6D534-942A-4FB2-B80C-A24F5FE354EC}">
      <dgm:prSet/>
      <dgm:spPr/>
      <dgm:t>
        <a:bodyPr/>
        <a:lstStyle/>
        <a:p>
          <a:endParaRPr lang="en-US" sz="1200"/>
        </a:p>
      </dgm:t>
    </dgm:pt>
    <dgm:pt modelId="{1E14089F-5A22-422B-A06F-704A04630B3F}">
      <dgm:prSet custT="1"/>
      <dgm:spPr>
        <a:solidFill>
          <a:schemeClr val="bg1">
            <a:alpha val="90000"/>
          </a:schemeClr>
        </a:solidFill>
        <a:ln>
          <a:solidFill>
            <a:srgbClr val="FF6600">
              <a:alpha val="90000"/>
            </a:srgbClr>
          </a:solidFill>
        </a:ln>
      </dgm:spPr>
      <dgm:t>
        <a:bodyPr/>
        <a:lstStyle/>
        <a:p>
          <a:r>
            <a:rPr lang="en-US" sz="1200"/>
            <a:t>Focus Area 1 (strength)</a:t>
          </a:r>
        </a:p>
      </dgm:t>
    </dgm:pt>
    <dgm:pt modelId="{51C5483D-9118-4E57-88A5-AC0741942C08}" type="parTrans" cxnId="{D68950AA-7E15-493B-A63B-520D7F0D2530}">
      <dgm:prSet/>
      <dgm:spPr/>
      <dgm:t>
        <a:bodyPr/>
        <a:lstStyle/>
        <a:p>
          <a:endParaRPr lang="en-US" sz="1200"/>
        </a:p>
      </dgm:t>
    </dgm:pt>
    <dgm:pt modelId="{A76768B0-4829-406E-A302-374CC40485EA}" type="sibTrans" cxnId="{D68950AA-7E15-493B-A63B-520D7F0D2530}">
      <dgm:prSet/>
      <dgm:spPr/>
      <dgm:t>
        <a:bodyPr/>
        <a:lstStyle/>
        <a:p>
          <a:endParaRPr lang="en-US" sz="1200"/>
        </a:p>
      </dgm:t>
    </dgm:pt>
    <dgm:pt modelId="{0F62018A-4EE8-4C93-8968-7658943937F0}">
      <dgm:prSet custT="1"/>
      <dgm:spPr>
        <a:solidFill>
          <a:schemeClr val="bg1">
            <a:alpha val="90000"/>
          </a:schemeClr>
        </a:solidFill>
        <a:ln>
          <a:solidFill>
            <a:srgbClr val="FF6600">
              <a:alpha val="90000"/>
            </a:srgbClr>
          </a:solidFill>
        </a:ln>
      </dgm:spPr>
      <dgm:t>
        <a:bodyPr/>
        <a:lstStyle/>
        <a:p>
          <a:r>
            <a:rPr lang="en-US" sz="1200"/>
            <a:t>Focus Area 2 (gap)</a:t>
          </a:r>
          <a:endParaRPr lang="en-US" sz="1200" dirty="0"/>
        </a:p>
      </dgm:t>
    </dgm:pt>
    <dgm:pt modelId="{AFA34843-F72B-41EB-87BA-8762A621D206}" type="parTrans" cxnId="{49A997A3-98AE-47DD-83E1-740E38CA70F1}">
      <dgm:prSet/>
      <dgm:spPr/>
      <dgm:t>
        <a:bodyPr/>
        <a:lstStyle/>
        <a:p>
          <a:endParaRPr lang="en-US" sz="1200"/>
        </a:p>
      </dgm:t>
    </dgm:pt>
    <dgm:pt modelId="{76B03E0D-B6A8-498E-B9AC-589D0F9A7ECD}" type="sibTrans" cxnId="{49A997A3-98AE-47DD-83E1-740E38CA70F1}">
      <dgm:prSet/>
      <dgm:spPr/>
      <dgm:t>
        <a:bodyPr/>
        <a:lstStyle/>
        <a:p>
          <a:endParaRPr lang="en-US" sz="1200"/>
        </a:p>
      </dgm:t>
    </dgm:pt>
    <dgm:pt modelId="{DAC80004-1527-47E5-9AD1-0A136695ADF6}">
      <dgm:prSet custT="1"/>
      <dgm:spPr>
        <a:solidFill>
          <a:schemeClr val="bg1">
            <a:alpha val="90000"/>
          </a:schemeClr>
        </a:solidFill>
        <a:ln>
          <a:solidFill>
            <a:srgbClr val="FF6600">
              <a:alpha val="90000"/>
            </a:srgbClr>
          </a:solidFill>
        </a:ln>
      </dgm:spPr>
      <dgm:t>
        <a:bodyPr/>
        <a:lstStyle/>
        <a:p>
          <a:r>
            <a:rPr lang="en-US" sz="1200" dirty="0"/>
            <a:t>Focus Area  (gap)</a:t>
          </a:r>
        </a:p>
      </dgm:t>
    </dgm:pt>
    <dgm:pt modelId="{DDBE8713-0337-4A4C-AB21-33B36EE50319}" type="parTrans" cxnId="{C96CE06A-1DCD-43CD-AB34-2B06F4864E67}">
      <dgm:prSet/>
      <dgm:spPr/>
      <dgm:t>
        <a:bodyPr/>
        <a:lstStyle/>
        <a:p>
          <a:endParaRPr lang="en-US" sz="1200"/>
        </a:p>
      </dgm:t>
    </dgm:pt>
    <dgm:pt modelId="{1D5F3F9D-EE7D-4DDF-B858-A1005C9B3ACF}" type="sibTrans" cxnId="{C96CE06A-1DCD-43CD-AB34-2B06F4864E67}">
      <dgm:prSet/>
      <dgm:spPr/>
      <dgm:t>
        <a:bodyPr/>
        <a:lstStyle/>
        <a:p>
          <a:endParaRPr lang="en-US" sz="1200"/>
        </a:p>
      </dgm:t>
    </dgm:pt>
    <dgm:pt modelId="{CE999BF4-3A75-4BE0-873B-71D0734A36AB}">
      <dgm:prSet custT="1"/>
      <dgm:spPr>
        <a:solidFill>
          <a:schemeClr val="bg1">
            <a:alpha val="90000"/>
          </a:schemeClr>
        </a:solidFill>
        <a:ln>
          <a:solidFill>
            <a:srgbClr val="FF6600">
              <a:alpha val="90000"/>
            </a:srgbClr>
          </a:solidFill>
        </a:ln>
      </dgm:spPr>
      <dgm:t>
        <a:bodyPr/>
        <a:lstStyle/>
        <a:p>
          <a:r>
            <a:rPr lang="en-US" sz="1200"/>
            <a:t>Focus Area 1 (strength)</a:t>
          </a:r>
        </a:p>
      </dgm:t>
    </dgm:pt>
    <dgm:pt modelId="{C51760AF-7D03-4EC6-8278-F435B707FEAF}" type="parTrans" cxnId="{A67B18D7-6121-4EB2-B58B-F0E513221F7D}">
      <dgm:prSet/>
      <dgm:spPr/>
      <dgm:t>
        <a:bodyPr/>
        <a:lstStyle/>
        <a:p>
          <a:endParaRPr lang="en-US" sz="1200"/>
        </a:p>
      </dgm:t>
    </dgm:pt>
    <dgm:pt modelId="{3CA01914-D521-4236-9290-2736BF3707B1}" type="sibTrans" cxnId="{A67B18D7-6121-4EB2-B58B-F0E513221F7D}">
      <dgm:prSet/>
      <dgm:spPr/>
      <dgm:t>
        <a:bodyPr/>
        <a:lstStyle/>
        <a:p>
          <a:endParaRPr lang="en-US" sz="1200"/>
        </a:p>
      </dgm:t>
    </dgm:pt>
    <dgm:pt modelId="{954542C5-1EA6-4482-8485-3C6AA702C190}">
      <dgm:prSet custT="1"/>
      <dgm:spPr>
        <a:solidFill>
          <a:schemeClr val="bg1">
            <a:alpha val="90000"/>
          </a:schemeClr>
        </a:solidFill>
        <a:ln>
          <a:solidFill>
            <a:srgbClr val="FF6600">
              <a:alpha val="90000"/>
            </a:srgbClr>
          </a:solidFill>
        </a:ln>
      </dgm:spPr>
      <dgm:t>
        <a:bodyPr/>
        <a:lstStyle/>
        <a:p>
          <a:r>
            <a:rPr lang="en-US" sz="1200"/>
            <a:t>Focus Area 2 (gap)</a:t>
          </a:r>
          <a:endParaRPr lang="en-US" sz="1200" dirty="0"/>
        </a:p>
      </dgm:t>
    </dgm:pt>
    <dgm:pt modelId="{5CFA8D6C-50F6-45E4-B543-61C4858896D9}" type="parTrans" cxnId="{F5A4D405-3729-4B98-BE09-327A9E842134}">
      <dgm:prSet/>
      <dgm:spPr/>
      <dgm:t>
        <a:bodyPr/>
        <a:lstStyle/>
        <a:p>
          <a:endParaRPr lang="en-US" sz="1200"/>
        </a:p>
      </dgm:t>
    </dgm:pt>
    <dgm:pt modelId="{70A23F6F-5867-4456-BC75-F874219F81E5}" type="sibTrans" cxnId="{F5A4D405-3729-4B98-BE09-327A9E842134}">
      <dgm:prSet/>
      <dgm:spPr/>
      <dgm:t>
        <a:bodyPr/>
        <a:lstStyle/>
        <a:p>
          <a:endParaRPr lang="en-US" sz="1200"/>
        </a:p>
      </dgm:t>
    </dgm:pt>
    <dgm:pt modelId="{4EC5E800-4C38-4A07-9715-EF537A62C252}">
      <dgm:prSet custT="1"/>
      <dgm:spPr>
        <a:solidFill>
          <a:schemeClr val="bg1">
            <a:alpha val="90000"/>
          </a:schemeClr>
        </a:solidFill>
        <a:ln>
          <a:solidFill>
            <a:srgbClr val="FF6600">
              <a:alpha val="90000"/>
            </a:srgbClr>
          </a:solidFill>
        </a:ln>
      </dgm:spPr>
      <dgm:t>
        <a:bodyPr/>
        <a:lstStyle/>
        <a:p>
          <a:r>
            <a:rPr lang="en-US" sz="1200" dirty="0"/>
            <a:t>Focus Area  (gap)</a:t>
          </a:r>
        </a:p>
      </dgm:t>
    </dgm:pt>
    <dgm:pt modelId="{139F2260-BDA9-43F4-9591-9FC87FFBA82E}" type="parTrans" cxnId="{79CAE03B-C6A7-4857-AD2D-FD05E2A49E91}">
      <dgm:prSet/>
      <dgm:spPr/>
      <dgm:t>
        <a:bodyPr/>
        <a:lstStyle/>
        <a:p>
          <a:endParaRPr lang="en-US" sz="1200"/>
        </a:p>
      </dgm:t>
    </dgm:pt>
    <dgm:pt modelId="{7875A555-6B5A-44BA-BDE5-0AD2199142F0}" type="sibTrans" cxnId="{79CAE03B-C6A7-4857-AD2D-FD05E2A49E91}">
      <dgm:prSet/>
      <dgm:spPr/>
      <dgm:t>
        <a:bodyPr/>
        <a:lstStyle/>
        <a:p>
          <a:endParaRPr lang="en-US" sz="1200"/>
        </a:p>
      </dgm:t>
    </dgm:pt>
    <dgm:pt modelId="{15E450A2-DA54-4561-A9B3-9D674CBA32AA}">
      <dgm:prSet custT="1"/>
      <dgm:spPr>
        <a:solidFill>
          <a:schemeClr val="bg1">
            <a:alpha val="90000"/>
          </a:schemeClr>
        </a:solidFill>
        <a:ln>
          <a:solidFill>
            <a:srgbClr val="FF6600">
              <a:alpha val="90000"/>
            </a:srgbClr>
          </a:solidFill>
        </a:ln>
      </dgm:spPr>
      <dgm:t>
        <a:bodyPr/>
        <a:lstStyle/>
        <a:p>
          <a:r>
            <a:rPr lang="en-US" sz="1200"/>
            <a:t>Focus Area 2 (gap)</a:t>
          </a:r>
          <a:endParaRPr lang="en-US" sz="1200" dirty="0"/>
        </a:p>
      </dgm:t>
    </dgm:pt>
    <dgm:pt modelId="{7D0A0B01-479A-43E7-BCDE-161B9769E824}" type="parTrans" cxnId="{142C063D-931A-49B7-A41A-3D00C3878AE0}">
      <dgm:prSet/>
      <dgm:spPr/>
      <dgm:t>
        <a:bodyPr/>
        <a:lstStyle/>
        <a:p>
          <a:endParaRPr lang="en-US" sz="1200"/>
        </a:p>
      </dgm:t>
    </dgm:pt>
    <dgm:pt modelId="{3F1C114D-1E99-47E3-912B-DFAF226A63D1}" type="sibTrans" cxnId="{142C063D-931A-49B7-A41A-3D00C3878AE0}">
      <dgm:prSet/>
      <dgm:spPr/>
      <dgm:t>
        <a:bodyPr/>
        <a:lstStyle/>
        <a:p>
          <a:endParaRPr lang="en-US" sz="1200"/>
        </a:p>
      </dgm:t>
    </dgm:pt>
    <dgm:pt modelId="{B8261418-8DFB-421C-9003-B3D1F7584AE7}">
      <dgm:prSet custT="1"/>
      <dgm:spPr>
        <a:solidFill>
          <a:schemeClr val="bg1">
            <a:alpha val="90000"/>
          </a:schemeClr>
        </a:solidFill>
        <a:ln>
          <a:solidFill>
            <a:srgbClr val="FF6600">
              <a:alpha val="90000"/>
            </a:srgbClr>
          </a:solidFill>
        </a:ln>
      </dgm:spPr>
      <dgm:t>
        <a:bodyPr/>
        <a:lstStyle/>
        <a:p>
          <a:r>
            <a:rPr lang="en-US" sz="1200" dirty="0"/>
            <a:t>Focus Area 3 (gap)</a:t>
          </a:r>
        </a:p>
      </dgm:t>
    </dgm:pt>
    <dgm:pt modelId="{3D95ECD9-5271-4C03-B8B2-404F4AF079A7}" type="parTrans" cxnId="{5184C747-91FD-4191-97C4-1675E8D9170A}">
      <dgm:prSet/>
      <dgm:spPr/>
      <dgm:t>
        <a:bodyPr/>
        <a:lstStyle/>
        <a:p>
          <a:endParaRPr lang="en-US" sz="1200"/>
        </a:p>
      </dgm:t>
    </dgm:pt>
    <dgm:pt modelId="{9B13DDB9-53D9-4866-8851-FAB82224760D}" type="sibTrans" cxnId="{5184C747-91FD-4191-97C4-1675E8D9170A}">
      <dgm:prSet/>
      <dgm:spPr/>
      <dgm:t>
        <a:bodyPr/>
        <a:lstStyle/>
        <a:p>
          <a:endParaRPr lang="en-US" sz="1200"/>
        </a:p>
      </dgm:t>
    </dgm:pt>
    <dgm:pt modelId="{03F7608F-8E5E-40DD-B8AE-5E125B48641A}">
      <dgm:prSet custT="1"/>
      <dgm:spPr>
        <a:solidFill>
          <a:schemeClr val="bg1">
            <a:alpha val="90000"/>
          </a:schemeClr>
        </a:solidFill>
        <a:ln>
          <a:solidFill>
            <a:srgbClr val="FF6600">
              <a:alpha val="90000"/>
            </a:srgbClr>
          </a:solidFill>
        </a:ln>
      </dgm:spPr>
      <dgm:t>
        <a:bodyPr/>
        <a:lstStyle/>
        <a:p>
          <a:r>
            <a:rPr lang="en-US" sz="1200"/>
            <a:t>Focus Area 2 (gap)</a:t>
          </a:r>
          <a:endParaRPr lang="en-US" sz="1200" dirty="0"/>
        </a:p>
      </dgm:t>
    </dgm:pt>
    <dgm:pt modelId="{9CD60C92-0F7F-4027-8F21-DB4155DCFDBD}" type="parTrans" cxnId="{682E4F31-4583-4D70-9610-A036EE58FB35}">
      <dgm:prSet/>
      <dgm:spPr/>
      <dgm:t>
        <a:bodyPr/>
        <a:lstStyle/>
        <a:p>
          <a:endParaRPr lang="en-US" sz="1200"/>
        </a:p>
      </dgm:t>
    </dgm:pt>
    <dgm:pt modelId="{80E25A85-21DF-498D-9B7B-2C60797898E9}" type="sibTrans" cxnId="{682E4F31-4583-4D70-9610-A036EE58FB35}">
      <dgm:prSet/>
      <dgm:spPr/>
      <dgm:t>
        <a:bodyPr/>
        <a:lstStyle/>
        <a:p>
          <a:endParaRPr lang="en-US" sz="1200"/>
        </a:p>
      </dgm:t>
    </dgm:pt>
    <dgm:pt modelId="{A78C6FD6-4EEB-4CDC-98CE-0C190684514B}">
      <dgm:prSet custT="1"/>
      <dgm:spPr>
        <a:solidFill>
          <a:schemeClr val="bg1">
            <a:alpha val="90000"/>
          </a:schemeClr>
        </a:solidFill>
        <a:ln>
          <a:solidFill>
            <a:srgbClr val="FF6600">
              <a:alpha val="90000"/>
            </a:srgbClr>
          </a:solidFill>
        </a:ln>
      </dgm:spPr>
      <dgm:t>
        <a:bodyPr/>
        <a:lstStyle/>
        <a:p>
          <a:r>
            <a:rPr lang="en-US" sz="1200" dirty="0"/>
            <a:t>Focus Area 3 (gap)</a:t>
          </a:r>
        </a:p>
      </dgm:t>
    </dgm:pt>
    <dgm:pt modelId="{8821EF6E-74C3-4CE5-9CDD-22B5DE47032B}" type="parTrans" cxnId="{E52AF65F-397B-433C-89DD-E1BC789B7D42}">
      <dgm:prSet/>
      <dgm:spPr/>
      <dgm:t>
        <a:bodyPr/>
        <a:lstStyle/>
        <a:p>
          <a:endParaRPr lang="en-US" sz="1200"/>
        </a:p>
      </dgm:t>
    </dgm:pt>
    <dgm:pt modelId="{28BAE209-4769-45B7-BD9E-3FFA08B86A5E}" type="sibTrans" cxnId="{E52AF65F-397B-433C-89DD-E1BC789B7D42}">
      <dgm:prSet/>
      <dgm:spPr/>
      <dgm:t>
        <a:bodyPr/>
        <a:lstStyle/>
        <a:p>
          <a:endParaRPr lang="en-US" sz="1200"/>
        </a:p>
      </dgm:t>
    </dgm:pt>
    <dgm:pt modelId="{4D5CF34F-0E65-4143-A5C5-61E531124FC3}" type="pres">
      <dgm:prSet presAssocID="{6E85AAE6-B0DF-48FF-A806-D069410D1447}" presName="Name0" presStyleCnt="0">
        <dgm:presLayoutVars>
          <dgm:dir/>
          <dgm:animLvl val="lvl"/>
          <dgm:resizeHandles val="exact"/>
        </dgm:presLayoutVars>
      </dgm:prSet>
      <dgm:spPr/>
    </dgm:pt>
    <dgm:pt modelId="{23027BC4-4B2F-420C-9112-301E6EF90EBC}" type="pres">
      <dgm:prSet presAssocID="{D31C748A-16B2-4200-8CB2-5E02B169384E}" presName="composite" presStyleCnt="0"/>
      <dgm:spPr/>
    </dgm:pt>
    <dgm:pt modelId="{50367699-0DCC-4CCA-86BE-A4F6A6468E9D}" type="pres">
      <dgm:prSet presAssocID="{D31C748A-16B2-4200-8CB2-5E02B169384E}" presName="parTx" presStyleLbl="alignNode1" presStyleIdx="0" presStyleCnt="5" custLinFactNeighborY="-1449">
        <dgm:presLayoutVars>
          <dgm:chMax val="0"/>
          <dgm:chPref val="0"/>
          <dgm:bulletEnabled val="1"/>
        </dgm:presLayoutVars>
      </dgm:prSet>
      <dgm:spPr/>
    </dgm:pt>
    <dgm:pt modelId="{5E4CA830-6F16-480C-B3E7-A7FB6651B7B1}" type="pres">
      <dgm:prSet presAssocID="{D31C748A-16B2-4200-8CB2-5E02B169384E}" presName="desTx" presStyleLbl="alignAccFollowNode1" presStyleIdx="0" presStyleCnt="5" custScaleY="100000" custLinFactNeighborX="609" custLinFactNeighborY="255">
        <dgm:presLayoutVars>
          <dgm:bulletEnabled val="1"/>
        </dgm:presLayoutVars>
      </dgm:prSet>
      <dgm:spPr/>
    </dgm:pt>
    <dgm:pt modelId="{A34488CB-F0AF-4EC7-A5E6-2A9B36FD22E4}" type="pres">
      <dgm:prSet presAssocID="{51933C4C-FC59-4A10-8C20-E4070A744A5A}" presName="space" presStyleCnt="0"/>
      <dgm:spPr/>
    </dgm:pt>
    <dgm:pt modelId="{2C332757-2C92-4C54-A43E-84AA2AC4DB94}" type="pres">
      <dgm:prSet presAssocID="{525C0EA9-F373-4163-9FD1-D0D681463ACF}" presName="composite" presStyleCnt="0"/>
      <dgm:spPr/>
    </dgm:pt>
    <dgm:pt modelId="{C72A12A3-5987-4C3B-AB19-62BFA475DAA7}" type="pres">
      <dgm:prSet presAssocID="{525C0EA9-F373-4163-9FD1-D0D681463ACF}" presName="parTx" presStyleLbl="alignNode1" presStyleIdx="1" presStyleCnt="5" custLinFactNeighborX="-2249">
        <dgm:presLayoutVars>
          <dgm:chMax val="0"/>
          <dgm:chPref val="0"/>
          <dgm:bulletEnabled val="1"/>
        </dgm:presLayoutVars>
      </dgm:prSet>
      <dgm:spPr/>
    </dgm:pt>
    <dgm:pt modelId="{01B4323A-268E-4871-A8CB-AB694B2DC969}" type="pres">
      <dgm:prSet presAssocID="{525C0EA9-F373-4163-9FD1-D0D681463ACF}" presName="desTx" presStyleLbl="alignAccFollowNode1" presStyleIdx="1" presStyleCnt="5" custLinFactNeighborX="-1449" custLinFactNeighborY="1170">
        <dgm:presLayoutVars>
          <dgm:bulletEnabled val="1"/>
        </dgm:presLayoutVars>
      </dgm:prSet>
      <dgm:spPr/>
    </dgm:pt>
    <dgm:pt modelId="{1D61511A-3EB8-4816-ABEE-F9D9B5DF5E79}" type="pres">
      <dgm:prSet presAssocID="{A97EFE93-A7BE-4973-BD46-3D3DD5F78E5E}" presName="space" presStyleCnt="0"/>
      <dgm:spPr/>
    </dgm:pt>
    <dgm:pt modelId="{A13D02DB-A21D-4CEB-B172-5097A3158C66}" type="pres">
      <dgm:prSet presAssocID="{52A51F4C-53CE-4227-BB50-666C4226879A}" presName="composite" presStyleCnt="0"/>
      <dgm:spPr/>
    </dgm:pt>
    <dgm:pt modelId="{91E9939D-6ACF-4D8F-9C3B-873CA10CB3E3}" type="pres">
      <dgm:prSet presAssocID="{52A51F4C-53CE-4227-BB50-666C4226879A}" presName="parTx" presStyleLbl="alignNode1" presStyleIdx="2" presStyleCnt="5">
        <dgm:presLayoutVars>
          <dgm:chMax val="0"/>
          <dgm:chPref val="0"/>
          <dgm:bulletEnabled val="1"/>
        </dgm:presLayoutVars>
      </dgm:prSet>
      <dgm:spPr/>
    </dgm:pt>
    <dgm:pt modelId="{3BEACD34-575F-4FC7-B4F4-547A92F991F4}" type="pres">
      <dgm:prSet presAssocID="{52A51F4C-53CE-4227-BB50-666C4226879A}" presName="desTx" presStyleLbl="alignAccFollowNode1" presStyleIdx="2" presStyleCnt="5" custLinFactNeighborY="639">
        <dgm:presLayoutVars>
          <dgm:bulletEnabled val="1"/>
        </dgm:presLayoutVars>
      </dgm:prSet>
      <dgm:spPr/>
    </dgm:pt>
    <dgm:pt modelId="{9634EF6F-575D-4C2F-8ABE-39AC04D6D5A7}" type="pres">
      <dgm:prSet presAssocID="{24B78527-9945-4AA5-B921-D785C3EEDBB6}" presName="space" presStyleCnt="0"/>
      <dgm:spPr/>
    </dgm:pt>
    <dgm:pt modelId="{BF5CA93F-B7D9-4EB2-8258-86075FF7CBA4}" type="pres">
      <dgm:prSet presAssocID="{E72A32FF-97EA-41B1-85CC-8508B634F105}" presName="composite" presStyleCnt="0"/>
      <dgm:spPr/>
    </dgm:pt>
    <dgm:pt modelId="{E53C33B3-215A-430A-96A1-8F40F7F4A9F3}" type="pres">
      <dgm:prSet presAssocID="{E72A32FF-97EA-41B1-85CC-8508B634F105}" presName="parTx" presStyleLbl="alignNode1" presStyleIdx="3" presStyleCnt="5">
        <dgm:presLayoutVars>
          <dgm:chMax val="0"/>
          <dgm:chPref val="0"/>
          <dgm:bulletEnabled val="1"/>
        </dgm:presLayoutVars>
      </dgm:prSet>
      <dgm:spPr/>
    </dgm:pt>
    <dgm:pt modelId="{99B74B02-5412-4A4D-A526-5C18D7068A14}" type="pres">
      <dgm:prSet presAssocID="{E72A32FF-97EA-41B1-85CC-8508B634F105}" presName="desTx" presStyleLbl="alignAccFollowNode1" presStyleIdx="3" presStyleCnt="5" custLinFactNeighborX="-580" custLinFactNeighborY="320">
        <dgm:presLayoutVars>
          <dgm:bulletEnabled val="1"/>
        </dgm:presLayoutVars>
      </dgm:prSet>
      <dgm:spPr/>
    </dgm:pt>
    <dgm:pt modelId="{21371EC5-28E1-4AD8-820C-B9F706F5867D}" type="pres">
      <dgm:prSet presAssocID="{347946FD-4F37-46F4-B4EF-02FB2A2BABBA}" presName="space" presStyleCnt="0"/>
      <dgm:spPr/>
    </dgm:pt>
    <dgm:pt modelId="{90EC9191-04B0-45F9-ABA9-29EA17713B93}" type="pres">
      <dgm:prSet presAssocID="{5A56EF4C-62CD-431A-9655-60DFFED4EF2A}" presName="composite" presStyleCnt="0"/>
      <dgm:spPr/>
    </dgm:pt>
    <dgm:pt modelId="{1AD1746D-D87D-48BB-A488-D094823E6A3F}" type="pres">
      <dgm:prSet presAssocID="{5A56EF4C-62CD-431A-9655-60DFFED4EF2A}" presName="parTx" presStyleLbl="alignNode1" presStyleIdx="4" presStyleCnt="5">
        <dgm:presLayoutVars>
          <dgm:chMax val="0"/>
          <dgm:chPref val="0"/>
          <dgm:bulletEnabled val="1"/>
        </dgm:presLayoutVars>
      </dgm:prSet>
      <dgm:spPr/>
    </dgm:pt>
    <dgm:pt modelId="{6B5D6D54-720E-4129-BA79-48D12FB6414B}" type="pres">
      <dgm:prSet presAssocID="{5A56EF4C-62CD-431A-9655-60DFFED4EF2A}" presName="desTx" presStyleLbl="alignAccFollowNode1" presStyleIdx="4" presStyleCnt="5">
        <dgm:presLayoutVars>
          <dgm:bulletEnabled val="1"/>
        </dgm:presLayoutVars>
      </dgm:prSet>
      <dgm:spPr/>
    </dgm:pt>
  </dgm:ptLst>
  <dgm:cxnLst>
    <dgm:cxn modelId="{F5A4D405-3729-4B98-BE09-327A9E842134}" srcId="{52A51F4C-53CE-4227-BB50-666C4226879A}" destId="{954542C5-1EA6-4482-8485-3C6AA702C190}" srcOrd="1" destOrd="0" parTransId="{5CFA8D6C-50F6-45E4-B543-61C4858896D9}" sibTransId="{70A23F6F-5867-4456-BC75-F874219F81E5}"/>
    <dgm:cxn modelId="{4C32C908-F687-42E2-A91A-C7E39ED86475}" srcId="{D31C748A-16B2-4200-8CB2-5E02B169384E}" destId="{0946F6FE-0CE9-4A33-9CE5-137752D422D2}" srcOrd="0" destOrd="0" parTransId="{90E7B23E-AA5C-4C7B-8BED-9533964159DA}" sibTransId="{D7CD3F88-5757-4D52-AC06-109DDAC7D579}"/>
    <dgm:cxn modelId="{EDCE981D-99D7-419F-9D48-11070A0268E4}" type="presOf" srcId="{1E14089F-5A22-422B-A06F-704A04630B3F}" destId="{01B4323A-268E-4871-A8CB-AB694B2DC969}" srcOrd="0" destOrd="0" presId="urn:microsoft.com/office/officeart/2005/8/layout/hList1"/>
    <dgm:cxn modelId="{4B8C8927-125C-4CD7-86D1-DD095A4AC457}" type="presOf" srcId="{D31C748A-16B2-4200-8CB2-5E02B169384E}" destId="{50367699-0DCC-4CCA-86BE-A4F6A6468E9D}" srcOrd="0" destOrd="0" presId="urn:microsoft.com/office/officeart/2005/8/layout/hList1"/>
    <dgm:cxn modelId="{70D9C828-CAB4-4FEF-9E2A-C15529F03BAF}" type="presOf" srcId="{CE999BF4-3A75-4BE0-873B-71D0734A36AB}" destId="{3BEACD34-575F-4FC7-B4F4-547A92F991F4}" srcOrd="0" destOrd="0" presId="urn:microsoft.com/office/officeart/2005/8/layout/hList1"/>
    <dgm:cxn modelId="{E8460530-3B04-4F07-BA52-701600872220}" srcId="{6E85AAE6-B0DF-48FF-A806-D069410D1447}" destId="{E72A32FF-97EA-41B1-85CC-8508B634F105}" srcOrd="3" destOrd="0" parTransId="{921A35DD-7C14-4D99-9BF8-9351341CF594}" sibTransId="{347946FD-4F37-46F4-B4EF-02FB2A2BABBA}"/>
    <dgm:cxn modelId="{A2613331-5D18-4D44-995E-981D47B01798}" type="presOf" srcId="{525C0EA9-F373-4163-9FD1-D0D681463ACF}" destId="{C72A12A3-5987-4C3B-AB19-62BFA475DAA7}" srcOrd="0" destOrd="0" presId="urn:microsoft.com/office/officeart/2005/8/layout/hList1"/>
    <dgm:cxn modelId="{682E4F31-4583-4D70-9610-A036EE58FB35}" srcId="{5A56EF4C-62CD-431A-9655-60DFFED4EF2A}" destId="{03F7608F-8E5E-40DD-B8AE-5E125B48641A}" srcOrd="1" destOrd="0" parTransId="{9CD60C92-0F7F-4027-8F21-DB4155DCFDBD}" sibTransId="{80E25A85-21DF-498D-9B7B-2C60797898E9}"/>
    <dgm:cxn modelId="{C0E8B433-4397-4A86-B16B-6CFD5E55C695}" type="presOf" srcId="{0946F6FE-0CE9-4A33-9CE5-137752D422D2}" destId="{5E4CA830-6F16-480C-B3E7-A7FB6651B7B1}" srcOrd="0" destOrd="0" presId="urn:microsoft.com/office/officeart/2005/8/layout/hList1"/>
    <dgm:cxn modelId="{E7E6D534-942A-4FB2-B80C-A24F5FE354EC}" srcId="{D31C748A-16B2-4200-8CB2-5E02B169384E}" destId="{AC6BE586-C7C2-49CB-B772-0F715667F4A6}" srcOrd="2" destOrd="0" parTransId="{B244FC70-CD33-4CE9-BA7A-26872F83CE7A}" sibTransId="{32EB8094-F260-45B4-8CFA-61E540284103}"/>
    <dgm:cxn modelId="{9B2C2137-CD10-440E-A159-7AC2A3E3204D}" type="presOf" srcId="{66571792-7E1A-41BA-8461-AE486EABB514}" destId="{5E4CA830-6F16-480C-B3E7-A7FB6651B7B1}" srcOrd="0" destOrd="1" presId="urn:microsoft.com/office/officeart/2005/8/layout/hList1"/>
    <dgm:cxn modelId="{F6CCDB37-6E33-41F9-BAB9-9C824EE6594D}" srcId="{6E85AAE6-B0DF-48FF-A806-D069410D1447}" destId="{52A51F4C-53CE-4227-BB50-666C4226879A}" srcOrd="2" destOrd="0" parTransId="{D94211FA-E015-43F4-AB1F-8B44C0DFE0E7}" sibTransId="{24B78527-9945-4AA5-B921-D785C3EEDBB6}"/>
    <dgm:cxn modelId="{79CAE03B-C6A7-4857-AD2D-FD05E2A49E91}" srcId="{52A51F4C-53CE-4227-BB50-666C4226879A}" destId="{4EC5E800-4C38-4A07-9715-EF537A62C252}" srcOrd="2" destOrd="0" parTransId="{139F2260-BDA9-43F4-9591-9FC87FFBA82E}" sibTransId="{7875A555-6B5A-44BA-BDE5-0AD2199142F0}"/>
    <dgm:cxn modelId="{142C063D-931A-49B7-A41A-3D00C3878AE0}" srcId="{E72A32FF-97EA-41B1-85CC-8508B634F105}" destId="{15E450A2-DA54-4561-A9B3-9D674CBA32AA}" srcOrd="1" destOrd="0" parTransId="{7D0A0B01-479A-43E7-BCDE-161B9769E824}" sibTransId="{3F1C114D-1E99-47E3-912B-DFAF226A63D1}"/>
    <dgm:cxn modelId="{E52AF65F-397B-433C-89DD-E1BC789B7D42}" srcId="{5A56EF4C-62CD-431A-9655-60DFFED4EF2A}" destId="{A78C6FD6-4EEB-4CDC-98CE-0C190684514B}" srcOrd="2" destOrd="0" parTransId="{8821EF6E-74C3-4CE5-9CDD-22B5DE47032B}" sibTransId="{28BAE209-4769-45B7-BD9E-3FFA08B86A5E}"/>
    <dgm:cxn modelId="{8F1BD162-9824-4411-BC73-CE871377452C}" type="presOf" srcId="{0F62018A-4EE8-4C93-8968-7658943937F0}" destId="{01B4323A-268E-4871-A8CB-AB694B2DC969}" srcOrd="0" destOrd="1" presId="urn:microsoft.com/office/officeart/2005/8/layout/hList1"/>
    <dgm:cxn modelId="{35F1E664-916F-4375-8107-7CF691C87CCE}" type="presOf" srcId="{03F7608F-8E5E-40DD-B8AE-5E125B48641A}" destId="{6B5D6D54-720E-4129-BA79-48D12FB6414B}" srcOrd="0" destOrd="1" presId="urn:microsoft.com/office/officeart/2005/8/layout/hList1"/>
    <dgm:cxn modelId="{5184C747-91FD-4191-97C4-1675E8D9170A}" srcId="{E72A32FF-97EA-41B1-85CC-8508B634F105}" destId="{B8261418-8DFB-421C-9003-B3D1F7584AE7}" srcOrd="2" destOrd="0" parTransId="{3D95ECD9-5271-4C03-B8B2-404F4AF079A7}" sibTransId="{9B13DDB9-53D9-4866-8851-FAB82224760D}"/>
    <dgm:cxn modelId="{C96CE06A-1DCD-43CD-AB34-2B06F4864E67}" srcId="{525C0EA9-F373-4163-9FD1-D0D681463ACF}" destId="{DAC80004-1527-47E5-9AD1-0A136695ADF6}" srcOrd="2" destOrd="0" parTransId="{DDBE8713-0337-4A4C-AB21-33B36EE50319}" sibTransId="{1D5F3F9D-EE7D-4DDF-B858-A1005C9B3ACF}"/>
    <dgm:cxn modelId="{21983D6C-D729-4BA3-B40C-93AF181078B7}" srcId="{6E85AAE6-B0DF-48FF-A806-D069410D1447}" destId="{D31C748A-16B2-4200-8CB2-5E02B169384E}" srcOrd="0" destOrd="0" parTransId="{23887C83-F0D4-4268-AF98-B3103DA1E644}" sibTransId="{51933C4C-FC59-4A10-8C20-E4070A744A5A}"/>
    <dgm:cxn modelId="{C0684058-5E50-4924-91CA-3516563717E3}" type="presOf" srcId="{15E450A2-DA54-4561-A9B3-9D674CBA32AA}" destId="{99B74B02-5412-4A4D-A526-5C18D7068A14}" srcOrd="0" destOrd="1" presId="urn:microsoft.com/office/officeart/2005/8/layout/hList1"/>
    <dgm:cxn modelId="{F74D7959-BDE6-4FB0-9436-5C4B4A447D4A}" type="presOf" srcId="{84E8744E-50DD-4185-9D1A-418DDE601408}" destId="{99B74B02-5412-4A4D-A526-5C18D7068A14}" srcOrd="0" destOrd="0" presId="urn:microsoft.com/office/officeart/2005/8/layout/hList1"/>
    <dgm:cxn modelId="{9AFFEC7A-D365-4535-80CF-F0CB710F1E42}" srcId="{6E85AAE6-B0DF-48FF-A806-D069410D1447}" destId="{5A56EF4C-62CD-431A-9655-60DFFED4EF2A}" srcOrd="4" destOrd="0" parTransId="{DF9351EE-54AA-4815-AF1E-ED7DD7F4F9CB}" sibTransId="{C5A10E67-43AB-4C30-9E0F-8B3AFAAA97D2}"/>
    <dgm:cxn modelId="{D9863B8F-60C2-47DA-A26E-FDA59F45C320}" type="presOf" srcId="{954542C5-1EA6-4482-8485-3C6AA702C190}" destId="{3BEACD34-575F-4FC7-B4F4-547A92F991F4}" srcOrd="0" destOrd="1" presId="urn:microsoft.com/office/officeart/2005/8/layout/hList1"/>
    <dgm:cxn modelId="{2400C091-9253-48ED-B4C3-540786DBFF93}" srcId="{D31C748A-16B2-4200-8CB2-5E02B169384E}" destId="{66571792-7E1A-41BA-8461-AE486EABB514}" srcOrd="1" destOrd="0" parTransId="{DBF910C9-0225-4E73-9137-0638B5DCA846}" sibTransId="{1F68C82A-17E0-4966-B685-FE5A50741800}"/>
    <dgm:cxn modelId="{03788B96-6D07-4D6A-8BF3-D1DEEAD577E0}" type="presOf" srcId="{4EC5E800-4C38-4A07-9715-EF537A62C252}" destId="{3BEACD34-575F-4FC7-B4F4-547A92F991F4}" srcOrd="0" destOrd="2" presId="urn:microsoft.com/office/officeart/2005/8/layout/hList1"/>
    <dgm:cxn modelId="{A2D1AA97-94BA-4B31-871B-0FC89D846D23}" type="presOf" srcId="{B8261418-8DFB-421C-9003-B3D1F7584AE7}" destId="{99B74B02-5412-4A4D-A526-5C18D7068A14}" srcOrd="0" destOrd="2" presId="urn:microsoft.com/office/officeart/2005/8/layout/hList1"/>
    <dgm:cxn modelId="{8EB19F9A-14F2-4F00-A1BC-009B508AA169}" srcId="{6E85AAE6-B0DF-48FF-A806-D069410D1447}" destId="{525C0EA9-F373-4163-9FD1-D0D681463ACF}" srcOrd="1" destOrd="0" parTransId="{AF298F95-E3E6-4412-B6F6-3AF976EB381D}" sibTransId="{A97EFE93-A7BE-4973-BD46-3D3DD5F78E5E}"/>
    <dgm:cxn modelId="{033D1A9B-290A-430A-854A-24A64C12C000}" type="presOf" srcId="{A78C6FD6-4EEB-4CDC-98CE-0C190684514B}" destId="{6B5D6D54-720E-4129-BA79-48D12FB6414B}" srcOrd="0" destOrd="2" presId="urn:microsoft.com/office/officeart/2005/8/layout/hList1"/>
    <dgm:cxn modelId="{CEED2CA1-EDCD-4F31-8788-76EE54685368}" type="presOf" srcId="{52A51F4C-53CE-4227-BB50-666C4226879A}" destId="{91E9939D-6ACF-4D8F-9C3B-873CA10CB3E3}" srcOrd="0" destOrd="0" presId="urn:microsoft.com/office/officeart/2005/8/layout/hList1"/>
    <dgm:cxn modelId="{49A997A3-98AE-47DD-83E1-740E38CA70F1}" srcId="{525C0EA9-F373-4163-9FD1-D0D681463ACF}" destId="{0F62018A-4EE8-4C93-8968-7658943937F0}" srcOrd="1" destOrd="0" parTransId="{AFA34843-F72B-41EB-87BA-8762A621D206}" sibTransId="{76B03E0D-B6A8-498E-B9AC-589D0F9A7ECD}"/>
    <dgm:cxn modelId="{D68950AA-7E15-493B-A63B-520D7F0D2530}" srcId="{525C0EA9-F373-4163-9FD1-D0D681463ACF}" destId="{1E14089F-5A22-422B-A06F-704A04630B3F}" srcOrd="0" destOrd="0" parTransId="{51C5483D-9118-4E57-88A5-AC0741942C08}" sibTransId="{A76768B0-4829-406E-A302-374CC40485EA}"/>
    <dgm:cxn modelId="{12D8C0B0-E991-4D5A-8038-2C578BFFF733}" type="presOf" srcId="{6E85AAE6-B0DF-48FF-A806-D069410D1447}" destId="{4D5CF34F-0E65-4143-A5C5-61E531124FC3}" srcOrd="0" destOrd="0" presId="urn:microsoft.com/office/officeart/2005/8/layout/hList1"/>
    <dgm:cxn modelId="{0AD602B3-3F6A-4BAD-B4F8-CA18379131B0}" srcId="{5A56EF4C-62CD-431A-9655-60DFFED4EF2A}" destId="{946376D0-B54A-4BC4-8AEF-07A9737075C9}" srcOrd="0" destOrd="0" parTransId="{39D29258-2339-4581-93CF-56E383A7F92C}" sibTransId="{99ECB6DA-1E60-4BD9-A4C0-87B96B32CFB6}"/>
    <dgm:cxn modelId="{D62011B9-D426-4F30-BA34-D9E4A5357B12}" type="presOf" srcId="{DAC80004-1527-47E5-9AD1-0A136695ADF6}" destId="{01B4323A-268E-4871-A8CB-AB694B2DC969}" srcOrd="0" destOrd="2" presId="urn:microsoft.com/office/officeart/2005/8/layout/hList1"/>
    <dgm:cxn modelId="{374529D6-C9B7-4770-A7F4-2B027DE99351}" type="presOf" srcId="{5A56EF4C-62CD-431A-9655-60DFFED4EF2A}" destId="{1AD1746D-D87D-48BB-A488-D094823E6A3F}" srcOrd="0" destOrd="0" presId="urn:microsoft.com/office/officeart/2005/8/layout/hList1"/>
    <dgm:cxn modelId="{A67B18D7-6121-4EB2-B58B-F0E513221F7D}" srcId="{52A51F4C-53CE-4227-BB50-666C4226879A}" destId="{CE999BF4-3A75-4BE0-873B-71D0734A36AB}" srcOrd="0" destOrd="0" parTransId="{C51760AF-7D03-4EC6-8278-F435B707FEAF}" sibTransId="{3CA01914-D521-4236-9290-2736BF3707B1}"/>
    <dgm:cxn modelId="{FEAE83DD-BC1E-4A84-9EE5-D3A3067703AE}" type="presOf" srcId="{946376D0-B54A-4BC4-8AEF-07A9737075C9}" destId="{6B5D6D54-720E-4129-BA79-48D12FB6414B}" srcOrd="0" destOrd="0" presId="urn:microsoft.com/office/officeart/2005/8/layout/hList1"/>
    <dgm:cxn modelId="{0270A2F2-686C-4B3A-984A-C59CDA2285B6}" type="presOf" srcId="{E72A32FF-97EA-41B1-85CC-8508B634F105}" destId="{E53C33B3-215A-430A-96A1-8F40F7F4A9F3}" srcOrd="0" destOrd="0" presId="urn:microsoft.com/office/officeart/2005/8/layout/hList1"/>
    <dgm:cxn modelId="{DF5DF5F4-CE3F-4658-BAEA-2D0BDBA85428}" srcId="{E72A32FF-97EA-41B1-85CC-8508B634F105}" destId="{84E8744E-50DD-4185-9D1A-418DDE601408}" srcOrd="0" destOrd="0" parTransId="{B9DF09DC-342F-4292-8F74-59A93F51F39C}" sibTransId="{8BD979C2-F10F-4193-968F-E104BC39651E}"/>
    <dgm:cxn modelId="{0D4C23FB-EE3D-4AD8-A681-FF616C2E6539}" type="presOf" srcId="{AC6BE586-C7C2-49CB-B772-0F715667F4A6}" destId="{5E4CA830-6F16-480C-B3E7-A7FB6651B7B1}" srcOrd="0" destOrd="2" presId="urn:microsoft.com/office/officeart/2005/8/layout/hList1"/>
    <dgm:cxn modelId="{96327462-7482-4E8E-8A7E-FF76504E87C2}" type="presParOf" srcId="{4D5CF34F-0E65-4143-A5C5-61E531124FC3}" destId="{23027BC4-4B2F-420C-9112-301E6EF90EBC}" srcOrd="0" destOrd="0" presId="urn:microsoft.com/office/officeart/2005/8/layout/hList1"/>
    <dgm:cxn modelId="{9DC5FDC3-D643-49A6-A9DB-7677071D3D35}" type="presParOf" srcId="{23027BC4-4B2F-420C-9112-301E6EF90EBC}" destId="{50367699-0DCC-4CCA-86BE-A4F6A6468E9D}" srcOrd="0" destOrd="0" presId="urn:microsoft.com/office/officeart/2005/8/layout/hList1"/>
    <dgm:cxn modelId="{C8406875-C0DC-410A-93C8-2E07535B7BF5}" type="presParOf" srcId="{23027BC4-4B2F-420C-9112-301E6EF90EBC}" destId="{5E4CA830-6F16-480C-B3E7-A7FB6651B7B1}" srcOrd="1" destOrd="0" presId="urn:microsoft.com/office/officeart/2005/8/layout/hList1"/>
    <dgm:cxn modelId="{DB9872DF-0C1E-41D3-AE60-FE7D987BA25B}" type="presParOf" srcId="{4D5CF34F-0E65-4143-A5C5-61E531124FC3}" destId="{A34488CB-F0AF-4EC7-A5E6-2A9B36FD22E4}" srcOrd="1" destOrd="0" presId="urn:microsoft.com/office/officeart/2005/8/layout/hList1"/>
    <dgm:cxn modelId="{9504E94D-B210-4A1B-8B59-5412B43FCD1F}" type="presParOf" srcId="{4D5CF34F-0E65-4143-A5C5-61E531124FC3}" destId="{2C332757-2C92-4C54-A43E-84AA2AC4DB94}" srcOrd="2" destOrd="0" presId="urn:microsoft.com/office/officeart/2005/8/layout/hList1"/>
    <dgm:cxn modelId="{ABD58D2F-3689-4D06-B459-52ACD0BA1258}" type="presParOf" srcId="{2C332757-2C92-4C54-A43E-84AA2AC4DB94}" destId="{C72A12A3-5987-4C3B-AB19-62BFA475DAA7}" srcOrd="0" destOrd="0" presId="urn:microsoft.com/office/officeart/2005/8/layout/hList1"/>
    <dgm:cxn modelId="{57D4CE72-49B9-4153-ADED-C7BD3C174B2C}" type="presParOf" srcId="{2C332757-2C92-4C54-A43E-84AA2AC4DB94}" destId="{01B4323A-268E-4871-A8CB-AB694B2DC969}" srcOrd="1" destOrd="0" presId="urn:microsoft.com/office/officeart/2005/8/layout/hList1"/>
    <dgm:cxn modelId="{25F622C2-1228-4E5E-B3A0-F3B365AA42E5}" type="presParOf" srcId="{4D5CF34F-0E65-4143-A5C5-61E531124FC3}" destId="{1D61511A-3EB8-4816-ABEE-F9D9B5DF5E79}" srcOrd="3" destOrd="0" presId="urn:microsoft.com/office/officeart/2005/8/layout/hList1"/>
    <dgm:cxn modelId="{8E6F49B2-071C-491C-83E4-AC44BB6205F4}" type="presParOf" srcId="{4D5CF34F-0E65-4143-A5C5-61E531124FC3}" destId="{A13D02DB-A21D-4CEB-B172-5097A3158C66}" srcOrd="4" destOrd="0" presId="urn:microsoft.com/office/officeart/2005/8/layout/hList1"/>
    <dgm:cxn modelId="{FB019346-4F68-4770-A40D-4A8545D78F5D}" type="presParOf" srcId="{A13D02DB-A21D-4CEB-B172-5097A3158C66}" destId="{91E9939D-6ACF-4D8F-9C3B-873CA10CB3E3}" srcOrd="0" destOrd="0" presId="urn:microsoft.com/office/officeart/2005/8/layout/hList1"/>
    <dgm:cxn modelId="{C9D0DE1E-64B2-4AC4-90C4-3B67F3C05C37}" type="presParOf" srcId="{A13D02DB-A21D-4CEB-B172-5097A3158C66}" destId="{3BEACD34-575F-4FC7-B4F4-547A92F991F4}" srcOrd="1" destOrd="0" presId="urn:microsoft.com/office/officeart/2005/8/layout/hList1"/>
    <dgm:cxn modelId="{A858558F-FD51-4DE3-AC5A-8A624C0D0F4A}" type="presParOf" srcId="{4D5CF34F-0E65-4143-A5C5-61E531124FC3}" destId="{9634EF6F-575D-4C2F-8ABE-39AC04D6D5A7}" srcOrd="5" destOrd="0" presId="urn:microsoft.com/office/officeart/2005/8/layout/hList1"/>
    <dgm:cxn modelId="{17D90CD9-0F83-47BF-B0A8-C1F93F4D23F6}" type="presParOf" srcId="{4D5CF34F-0E65-4143-A5C5-61E531124FC3}" destId="{BF5CA93F-B7D9-4EB2-8258-86075FF7CBA4}" srcOrd="6" destOrd="0" presId="urn:microsoft.com/office/officeart/2005/8/layout/hList1"/>
    <dgm:cxn modelId="{69971711-27DB-4E96-BD66-E29B72BD6E20}" type="presParOf" srcId="{BF5CA93F-B7D9-4EB2-8258-86075FF7CBA4}" destId="{E53C33B3-215A-430A-96A1-8F40F7F4A9F3}" srcOrd="0" destOrd="0" presId="urn:microsoft.com/office/officeart/2005/8/layout/hList1"/>
    <dgm:cxn modelId="{B4AF4076-44EF-4A63-95E2-ACE6BA792197}" type="presParOf" srcId="{BF5CA93F-B7D9-4EB2-8258-86075FF7CBA4}" destId="{99B74B02-5412-4A4D-A526-5C18D7068A14}" srcOrd="1" destOrd="0" presId="urn:microsoft.com/office/officeart/2005/8/layout/hList1"/>
    <dgm:cxn modelId="{2C03E765-A3C9-4D09-BFF9-076C13F5E3EA}" type="presParOf" srcId="{4D5CF34F-0E65-4143-A5C5-61E531124FC3}" destId="{21371EC5-28E1-4AD8-820C-B9F706F5867D}" srcOrd="7" destOrd="0" presId="urn:microsoft.com/office/officeart/2005/8/layout/hList1"/>
    <dgm:cxn modelId="{79D899A3-3AAF-4929-BE97-279F454EC97D}" type="presParOf" srcId="{4D5CF34F-0E65-4143-A5C5-61E531124FC3}" destId="{90EC9191-04B0-45F9-ABA9-29EA17713B93}" srcOrd="8" destOrd="0" presId="urn:microsoft.com/office/officeart/2005/8/layout/hList1"/>
    <dgm:cxn modelId="{6D3DA1F2-05C9-4E29-ABFA-E26149361912}" type="presParOf" srcId="{90EC9191-04B0-45F9-ABA9-29EA17713B93}" destId="{1AD1746D-D87D-48BB-A488-D094823E6A3F}" srcOrd="0" destOrd="0" presId="urn:microsoft.com/office/officeart/2005/8/layout/hList1"/>
    <dgm:cxn modelId="{9B7C3B3F-6896-4DB7-984A-95E3FB419A7B}" type="presParOf" srcId="{90EC9191-04B0-45F9-ABA9-29EA17713B93}" destId="{6B5D6D54-720E-4129-BA79-48D12FB6414B}"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85AAE6-B0DF-48FF-A806-D069410D14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31C748A-16B2-4200-8CB2-5E02B169384E}">
      <dgm:prSet phldrT="[Text]" custT="1"/>
      <dgm:spPr>
        <a:solidFill>
          <a:srgbClr val="0070C0"/>
        </a:solidFill>
        <a:ln>
          <a:solidFill>
            <a:srgbClr val="0070C0"/>
          </a:solidFill>
        </a:ln>
      </dgm:spPr>
      <dgm:t>
        <a:bodyPr/>
        <a:lstStyle/>
        <a:p>
          <a:r>
            <a:rPr lang="en-US" sz="1800" b="1" dirty="0"/>
            <a:t>GOVERNANCE</a:t>
          </a:r>
        </a:p>
      </dgm:t>
    </dgm:pt>
    <dgm:pt modelId="{23887C83-F0D4-4268-AF98-B3103DA1E644}" type="parTrans" cxnId="{21983D6C-D729-4BA3-B40C-93AF181078B7}">
      <dgm:prSet/>
      <dgm:spPr/>
      <dgm:t>
        <a:bodyPr/>
        <a:lstStyle/>
        <a:p>
          <a:endParaRPr lang="en-US" sz="1200"/>
        </a:p>
      </dgm:t>
    </dgm:pt>
    <dgm:pt modelId="{51933C4C-FC59-4A10-8C20-E4070A744A5A}" type="sibTrans" cxnId="{21983D6C-D729-4BA3-B40C-93AF181078B7}">
      <dgm:prSet/>
      <dgm:spPr/>
      <dgm:t>
        <a:bodyPr/>
        <a:lstStyle/>
        <a:p>
          <a:endParaRPr lang="en-US" sz="1200"/>
        </a:p>
      </dgm:t>
    </dgm:pt>
    <dgm:pt modelId="{0946F6FE-0CE9-4A33-9CE5-137752D422D2}">
      <dgm:prSet phldrT="[Text]" custT="1"/>
      <dgm:spPr>
        <a:solidFill>
          <a:schemeClr val="bg1">
            <a:alpha val="90000"/>
          </a:schemeClr>
        </a:solidFill>
        <a:ln>
          <a:solidFill>
            <a:srgbClr val="FF6600">
              <a:alpha val="90000"/>
            </a:srgbClr>
          </a:solidFill>
        </a:ln>
      </dgm:spPr>
      <dgm:t>
        <a:bodyPr/>
        <a:lstStyle/>
        <a:p>
          <a:r>
            <a:rPr lang="en-US" sz="1200" dirty="0"/>
            <a:t>Goal</a:t>
          </a:r>
        </a:p>
      </dgm:t>
    </dgm:pt>
    <dgm:pt modelId="{90E7B23E-AA5C-4C7B-8BED-9533964159DA}" type="parTrans" cxnId="{4C32C908-F687-42E2-A91A-C7E39ED86475}">
      <dgm:prSet/>
      <dgm:spPr/>
      <dgm:t>
        <a:bodyPr/>
        <a:lstStyle/>
        <a:p>
          <a:endParaRPr lang="en-US" sz="1200"/>
        </a:p>
      </dgm:t>
    </dgm:pt>
    <dgm:pt modelId="{D7CD3F88-5757-4D52-AC06-109DDAC7D579}" type="sibTrans" cxnId="{4C32C908-F687-42E2-A91A-C7E39ED86475}">
      <dgm:prSet/>
      <dgm:spPr/>
      <dgm:t>
        <a:bodyPr/>
        <a:lstStyle/>
        <a:p>
          <a:endParaRPr lang="en-US" sz="1200"/>
        </a:p>
      </dgm:t>
    </dgm:pt>
    <dgm:pt modelId="{E72A32FF-97EA-41B1-85CC-8508B634F105}">
      <dgm:prSet phldrT="[Text]" custT="1"/>
      <dgm:spPr>
        <a:solidFill>
          <a:srgbClr val="0070C0"/>
        </a:solidFill>
      </dgm:spPr>
      <dgm:t>
        <a:bodyPr/>
        <a:lstStyle/>
        <a:p>
          <a:r>
            <a:rPr lang="en-US" sz="1800" b="1" dirty="0"/>
            <a:t>EXTERNAL RELATIONSHIPS</a:t>
          </a:r>
        </a:p>
      </dgm:t>
    </dgm:pt>
    <dgm:pt modelId="{921A35DD-7C14-4D99-9BF8-9351341CF594}" type="parTrans" cxnId="{E8460530-3B04-4F07-BA52-701600872220}">
      <dgm:prSet/>
      <dgm:spPr/>
      <dgm:t>
        <a:bodyPr/>
        <a:lstStyle/>
        <a:p>
          <a:endParaRPr lang="en-US" sz="1200"/>
        </a:p>
      </dgm:t>
    </dgm:pt>
    <dgm:pt modelId="{347946FD-4F37-46F4-B4EF-02FB2A2BABBA}" type="sibTrans" cxnId="{E8460530-3B04-4F07-BA52-701600872220}">
      <dgm:prSet/>
      <dgm:spPr/>
      <dgm:t>
        <a:bodyPr/>
        <a:lstStyle/>
        <a:p>
          <a:endParaRPr lang="en-US" sz="1200"/>
        </a:p>
      </dgm:t>
    </dgm:pt>
    <dgm:pt modelId="{84E8744E-50DD-4185-9D1A-418DDE601408}">
      <dgm:prSet phldrT="[Text]" custT="1"/>
      <dgm:spPr>
        <a:solidFill>
          <a:schemeClr val="bg1">
            <a:alpha val="90000"/>
          </a:schemeClr>
        </a:solidFill>
        <a:ln>
          <a:solidFill>
            <a:srgbClr val="FF6600">
              <a:alpha val="90000"/>
            </a:srgbClr>
          </a:solidFill>
        </a:ln>
      </dgm:spPr>
      <dgm:t>
        <a:bodyPr/>
        <a:lstStyle/>
        <a:p>
          <a:r>
            <a:rPr lang="en-US" sz="1200" dirty="0"/>
            <a:t>Goal</a:t>
          </a:r>
        </a:p>
      </dgm:t>
    </dgm:pt>
    <dgm:pt modelId="{B9DF09DC-342F-4292-8F74-59A93F51F39C}" type="parTrans" cxnId="{DF5DF5F4-CE3F-4658-BAEA-2D0BDBA85428}">
      <dgm:prSet/>
      <dgm:spPr/>
      <dgm:t>
        <a:bodyPr/>
        <a:lstStyle/>
        <a:p>
          <a:endParaRPr lang="en-US" sz="1200"/>
        </a:p>
      </dgm:t>
    </dgm:pt>
    <dgm:pt modelId="{8BD979C2-F10F-4193-968F-E104BC39651E}" type="sibTrans" cxnId="{DF5DF5F4-CE3F-4658-BAEA-2D0BDBA85428}">
      <dgm:prSet/>
      <dgm:spPr/>
      <dgm:t>
        <a:bodyPr/>
        <a:lstStyle/>
        <a:p>
          <a:endParaRPr lang="en-US" sz="1200"/>
        </a:p>
      </dgm:t>
    </dgm:pt>
    <dgm:pt modelId="{5A56EF4C-62CD-431A-9655-60DFFED4EF2A}">
      <dgm:prSet phldrT="[Text]" custT="1"/>
      <dgm:spPr>
        <a:solidFill>
          <a:srgbClr val="0070C0"/>
        </a:solidFill>
      </dgm:spPr>
      <dgm:t>
        <a:bodyPr/>
        <a:lstStyle/>
        <a:p>
          <a:r>
            <a:rPr lang="en-US" sz="1800" b="1" dirty="0"/>
            <a:t>CAPACITY BUILDING</a:t>
          </a:r>
        </a:p>
      </dgm:t>
    </dgm:pt>
    <dgm:pt modelId="{DF9351EE-54AA-4815-AF1E-ED7DD7F4F9CB}" type="parTrans" cxnId="{9AFFEC7A-D365-4535-80CF-F0CB710F1E42}">
      <dgm:prSet/>
      <dgm:spPr/>
      <dgm:t>
        <a:bodyPr/>
        <a:lstStyle/>
        <a:p>
          <a:endParaRPr lang="en-US" sz="1200"/>
        </a:p>
      </dgm:t>
    </dgm:pt>
    <dgm:pt modelId="{C5A10E67-43AB-4C30-9E0F-8B3AFAAA97D2}" type="sibTrans" cxnId="{9AFFEC7A-D365-4535-80CF-F0CB710F1E42}">
      <dgm:prSet/>
      <dgm:spPr/>
      <dgm:t>
        <a:bodyPr/>
        <a:lstStyle/>
        <a:p>
          <a:endParaRPr lang="en-US" sz="1200"/>
        </a:p>
      </dgm:t>
    </dgm:pt>
    <dgm:pt modelId="{946376D0-B54A-4BC4-8AEF-07A9737075C9}">
      <dgm:prSet phldrT="[Text]" custT="1"/>
      <dgm:spPr>
        <a:solidFill>
          <a:schemeClr val="bg1">
            <a:alpha val="90000"/>
          </a:schemeClr>
        </a:solidFill>
        <a:ln>
          <a:solidFill>
            <a:srgbClr val="FF6600">
              <a:alpha val="90000"/>
            </a:srgbClr>
          </a:solidFill>
        </a:ln>
      </dgm:spPr>
      <dgm:t>
        <a:bodyPr/>
        <a:lstStyle/>
        <a:p>
          <a:r>
            <a:rPr lang="en-US" sz="1200" dirty="0"/>
            <a:t>Goal</a:t>
          </a:r>
        </a:p>
      </dgm:t>
    </dgm:pt>
    <dgm:pt modelId="{39D29258-2339-4581-93CF-56E383A7F92C}" type="parTrans" cxnId="{0AD602B3-3F6A-4BAD-B4F8-CA18379131B0}">
      <dgm:prSet/>
      <dgm:spPr/>
      <dgm:t>
        <a:bodyPr/>
        <a:lstStyle/>
        <a:p>
          <a:endParaRPr lang="en-US" sz="1200"/>
        </a:p>
      </dgm:t>
    </dgm:pt>
    <dgm:pt modelId="{99ECB6DA-1E60-4BD9-A4C0-87B96B32CFB6}" type="sibTrans" cxnId="{0AD602B3-3F6A-4BAD-B4F8-CA18379131B0}">
      <dgm:prSet/>
      <dgm:spPr/>
      <dgm:t>
        <a:bodyPr/>
        <a:lstStyle/>
        <a:p>
          <a:endParaRPr lang="en-US" sz="1200"/>
        </a:p>
      </dgm:t>
    </dgm:pt>
    <dgm:pt modelId="{525C0EA9-F373-4163-9FD1-D0D681463ACF}">
      <dgm:prSet custT="1"/>
      <dgm:spPr>
        <a:solidFill>
          <a:srgbClr val="0070C0"/>
        </a:solidFill>
      </dgm:spPr>
      <dgm:t>
        <a:bodyPr/>
        <a:lstStyle/>
        <a:p>
          <a:r>
            <a:rPr lang="en-US" sz="1800" b="1" dirty="0"/>
            <a:t>MANAGEMENT</a:t>
          </a:r>
        </a:p>
      </dgm:t>
    </dgm:pt>
    <dgm:pt modelId="{AF298F95-E3E6-4412-B6F6-3AF976EB381D}" type="parTrans" cxnId="{8EB19F9A-14F2-4F00-A1BC-009B508AA169}">
      <dgm:prSet/>
      <dgm:spPr/>
      <dgm:t>
        <a:bodyPr/>
        <a:lstStyle/>
        <a:p>
          <a:endParaRPr lang="en-US" sz="1200"/>
        </a:p>
      </dgm:t>
    </dgm:pt>
    <dgm:pt modelId="{A97EFE93-A7BE-4973-BD46-3D3DD5F78E5E}" type="sibTrans" cxnId="{8EB19F9A-14F2-4F00-A1BC-009B508AA169}">
      <dgm:prSet/>
      <dgm:spPr/>
      <dgm:t>
        <a:bodyPr/>
        <a:lstStyle/>
        <a:p>
          <a:endParaRPr lang="en-US" sz="1200"/>
        </a:p>
      </dgm:t>
    </dgm:pt>
    <dgm:pt modelId="{52A51F4C-53CE-4227-BB50-666C4226879A}">
      <dgm:prSet custT="1"/>
      <dgm:spPr>
        <a:solidFill>
          <a:srgbClr val="0070C0"/>
        </a:solidFill>
      </dgm:spPr>
      <dgm:t>
        <a:bodyPr/>
        <a:lstStyle/>
        <a:p>
          <a:r>
            <a:rPr lang="en-US" sz="1800" b="1" dirty="0"/>
            <a:t>DELIVERY &amp; OPERATIONS</a:t>
          </a:r>
        </a:p>
      </dgm:t>
    </dgm:pt>
    <dgm:pt modelId="{D94211FA-E015-43F4-AB1F-8B44C0DFE0E7}" type="parTrans" cxnId="{F6CCDB37-6E33-41F9-BAB9-9C824EE6594D}">
      <dgm:prSet/>
      <dgm:spPr/>
      <dgm:t>
        <a:bodyPr/>
        <a:lstStyle/>
        <a:p>
          <a:endParaRPr lang="en-US" sz="1200"/>
        </a:p>
      </dgm:t>
    </dgm:pt>
    <dgm:pt modelId="{24B78527-9945-4AA5-B921-D785C3EEDBB6}" type="sibTrans" cxnId="{F6CCDB37-6E33-41F9-BAB9-9C824EE6594D}">
      <dgm:prSet/>
      <dgm:spPr/>
      <dgm:t>
        <a:bodyPr/>
        <a:lstStyle/>
        <a:p>
          <a:endParaRPr lang="en-US" sz="1200"/>
        </a:p>
      </dgm:t>
    </dgm:pt>
    <dgm:pt modelId="{1E14089F-5A22-422B-A06F-704A04630B3F}">
      <dgm:prSet custT="1"/>
      <dgm:spPr>
        <a:solidFill>
          <a:schemeClr val="bg1">
            <a:alpha val="90000"/>
          </a:schemeClr>
        </a:solidFill>
        <a:ln>
          <a:solidFill>
            <a:srgbClr val="FF6600">
              <a:alpha val="90000"/>
            </a:srgbClr>
          </a:solidFill>
        </a:ln>
      </dgm:spPr>
      <dgm:t>
        <a:bodyPr/>
        <a:lstStyle/>
        <a:p>
          <a:r>
            <a:rPr lang="en-US" sz="1200" dirty="0"/>
            <a:t>Goal</a:t>
          </a:r>
        </a:p>
      </dgm:t>
    </dgm:pt>
    <dgm:pt modelId="{51C5483D-9118-4E57-88A5-AC0741942C08}" type="parTrans" cxnId="{D68950AA-7E15-493B-A63B-520D7F0D2530}">
      <dgm:prSet/>
      <dgm:spPr/>
      <dgm:t>
        <a:bodyPr/>
        <a:lstStyle/>
        <a:p>
          <a:endParaRPr lang="en-US" sz="1200"/>
        </a:p>
      </dgm:t>
    </dgm:pt>
    <dgm:pt modelId="{A76768B0-4829-406E-A302-374CC40485EA}" type="sibTrans" cxnId="{D68950AA-7E15-493B-A63B-520D7F0D2530}">
      <dgm:prSet/>
      <dgm:spPr/>
      <dgm:t>
        <a:bodyPr/>
        <a:lstStyle/>
        <a:p>
          <a:endParaRPr lang="en-US" sz="1200"/>
        </a:p>
      </dgm:t>
    </dgm:pt>
    <dgm:pt modelId="{CE999BF4-3A75-4BE0-873B-71D0734A36AB}">
      <dgm:prSet custT="1"/>
      <dgm:spPr>
        <a:solidFill>
          <a:schemeClr val="bg1">
            <a:alpha val="90000"/>
          </a:schemeClr>
        </a:solidFill>
        <a:ln>
          <a:solidFill>
            <a:srgbClr val="FF6600">
              <a:alpha val="90000"/>
            </a:srgbClr>
          </a:solidFill>
        </a:ln>
      </dgm:spPr>
      <dgm:t>
        <a:bodyPr/>
        <a:lstStyle/>
        <a:p>
          <a:r>
            <a:rPr lang="en-US" sz="1200" dirty="0"/>
            <a:t>Goal</a:t>
          </a:r>
        </a:p>
      </dgm:t>
    </dgm:pt>
    <dgm:pt modelId="{C51760AF-7D03-4EC6-8278-F435B707FEAF}" type="parTrans" cxnId="{A67B18D7-6121-4EB2-B58B-F0E513221F7D}">
      <dgm:prSet/>
      <dgm:spPr/>
      <dgm:t>
        <a:bodyPr/>
        <a:lstStyle/>
        <a:p>
          <a:endParaRPr lang="en-US" sz="1200"/>
        </a:p>
      </dgm:t>
    </dgm:pt>
    <dgm:pt modelId="{3CA01914-D521-4236-9290-2736BF3707B1}" type="sibTrans" cxnId="{A67B18D7-6121-4EB2-B58B-F0E513221F7D}">
      <dgm:prSet/>
      <dgm:spPr/>
      <dgm:t>
        <a:bodyPr/>
        <a:lstStyle/>
        <a:p>
          <a:endParaRPr lang="en-US" sz="1200"/>
        </a:p>
      </dgm:t>
    </dgm:pt>
    <dgm:pt modelId="{4D5CF34F-0E65-4143-A5C5-61E531124FC3}" type="pres">
      <dgm:prSet presAssocID="{6E85AAE6-B0DF-48FF-A806-D069410D1447}" presName="Name0" presStyleCnt="0">
        <dgm:presLayoutVars>
          <dgm:dir/>
          <dgm:animLvl val="lvl"/>
          <dgm:resizeHandles val="exact"/>
        </dgm:presLayoutVars>
      </dgm:prSet>
      <dgm:spPr/>
    </dgm:pt>
    <dgm:pt modelId="{23027BC4-4B2F-420C-9112-301E6EF90EBC}" type="pres">
      <dgm:prSet presAssocID="{D31C748A-16B2-4200-8CB2-5E02B169384E}" presName="composite" presStyleCnt="0"/>
      <dgm:spPr/>
    </dgm:pt>
    <dgm:pt modelId="{50367699-0DCC-4CCA-86BE-A4F6A6468E9D}" type="pres">
      <dgm:prSet presAssocID="{D31C748A-16B2-4200-8CB2-5E02B169384E}" presName="parTx" presStyleLbl="alignNode1" presStyleIdx="0" presStyleCnt="5" custLinFactNeighborX="579" custLinFactNeighborY="-5362">
        <dgm:presLayoutVars>
          <dgm:chMax val="0"/>
          <dgm:chPref val="0"/>
          <dgm:bulletEnabled val="1"/>
        </dgm:presLayoutVars>
      </dgm:prSet>
      <dgm:spPr/>
    </dgm:pt>
    <dgm:pt modelId="{5E4CA830-6F16-480C-B3E7-A7FB6651B7B1}" type="pres">
      <dgm:prSet presAssocID="{D31C748A-16B2-4200-8CB2-5E02B169384E}" presName="desTx" presStyleLbl="alignAccFollowNode1" presStyleIdx="0" presStyleCnt="5" custScaleY="100000" custLinFactNeighborX="609" custLinFactNeighborY="255">
        <dgm:presLayoutVars>
          <dgm:bulletEnabled val="1"/>
        </dgm:presLayoutVars>
      </dgm:prSet>
      <dgm:spPr/>
    </dgm:pt>
    <dgm:pt modelId="{A34488CB-F0AF-4EC7-A5E6-2A9B36FD22E4}" type="pres">
      <dgm:prSet presAssocID="{51933C4C-FC59-4A10-8C20-E4070A744A5A}" presName="space" presStyleCnt="0"/>
      <dgm:spPr/>
    </dgm:pt>
    <dgm:pt modelId="{2C332757-2C92-4C54-A43E-84AA2AC4DB94}" type="pres">
      <dgm:prSet presAssocID="{525C0EA9-F373-4163-9FD1-D0D681463ACF}" presName="composite" presStyleCnt="0"/>
      <dgm:spPr/>
    </dgm:pt>
    <dgm:pt modelId="{C72A12A3-5987-4C3B-AB19-62BFA475DAA7}" type="pres">
      <dgm:prSet presAssocID="{525C0EA9-F373-4163-9FD1-D0D681463ACF}" presName="parTx" presStyleLbl="alignNode1" presStyleIdx="1" presStyleCnt="5" custLinFactNeighborX="-2249">
        <dgm:presLayoutVars>
          <dgm:chMax val="0"/>
          <dgm:chPref val="0"/>
          <dgm:bulletEnabled val="1"/>
        </dgm:presLayoutVars>
      </dgm:prSet>
      <dgm:spPr/>
    </dgm:pt>
    <dgm:pt modelId="{01B4323A-268E-4871-A8CB-AB694B2DC969}" type="pres">
      <dgm:prSet presAssocID="{525C0EA9-F373-4163-9FD1-D0D681463ACF}" presName="desTx" presStyleLbl="alignAccFollowNode1" presStyleIdx="1" presStyleCnt="5" custLinFactNeighborX="-1449" custLinFactNeighborY="1170">
        <dgm:presLayoutVars>
          <dgm:bulletEnabled val="1"/>
        </dgm:presLayoutVars>
      </dgm:prSet>
      <dgm:spPr/>
    </dgm:pt>
    <dgm:pt modelId="{1D61511A-3EB8-4816-ABEE-F9D9B5DF5E79}" type="pres">
      <dgm:prSet presAssocID="{A97EFE93-A7BE-4973-BD46-3D3DD5F78E5E}" presName="space" presStyleCnt="0"/>
      <dgm:spPr/>
    </dgm:pt>
    <dgm:pt modelId="{A13D02DB-A21D-4CEB-B172-5097A3158C66}" type="pres">
      <dgm:prSet presAssocID="{52A51F4C-53CE-4227-BB50-666C4226879A}" presName="composite" presStyleCnt="0"/>
      <dgm:spPr/>
    </dgm:pt>
    <dgm:pt modelId="{91E9939D-6ACF-4D8F-9C3B-873CA10CB3E3}" type="pres">
      <dgm:prSet presAssocID="{52A51F4C-53CE-4227-BB50-666C4226879A}" presName="parTx" presStyleLbl="alignNode1" presStyleIdx="2" presStyleCnt="5">
        <dgm:presLayoutVars>
          <dgm:chMax val="0"/>
          <dgm:chPref val="0"/>
          <dgm:bulletEnabled val="1"/>
        </dgm:presLayoutVars>
      </dgm:prSet>
      <dgm:spPr/>
    </dgm:pt>
    <dgm:pt modelId="{3BEACD34-575F-4FC7-B4F4-547A92F991F4}" type="pres">
      <dgm:prSet presAssocID="{52A51F4C-53CE-4227-BB50-666C4226879A}" presName="desTx" presStyleLbl="alignAccFollowNode1" presStyleIdx="2" presStyleCnt="5" custLinFactNeighborY="639">
        <dgm:presLayoutVars>
          <dgm:bulletEnabled val="1"/>
        </dgm:presLayoutVars>
      </dgm:prSet>
      <dgm:spPr/>
    </dgm:pt>
    <dgm:pt modelId="{9634EF6F-575D-4C2F-8ABE-39AC04D6D5A7}" type="pres">
      <dgm:prSet presAssocID="{24B78527-9945-4AA5-B921-D785C3EEDBB6}" presName="space" presStyleCnt="0"/>
      <dgm:spPr/>
    </dgm:pt>
    <dgm:pt modelId="{BF5CA93F-B7D9-4EB2-8258-86075FF7CBA4}" type="pres">
      <dgm:prSet presAssocID="{E72A32FF-97EA-41B1-85CC-8508B634F105}" presName="composite" presStyleCnt="0"/>
      <dgm:spPr/>
    </dgm:pt>
    <dgm:pt modelId="{E53C33B3-215A-430A-96A1-8F40F7F4A9F3}" type="pres">
      <dgm:prSet presAssocID="{E72A32FF-97EA-41B1-85CC-8508B634F105}" presName="parTx" presStyleLbl="alignNode1" presStyleIdx="3" presStyleCnt="5">
        <dgm:presLayoutVars>
          <dgm:chMax val="0"/>
          <dgm:chPref val="0"/>
          <dgm:bulletEnabled val="1"/>
        </dgm:presLayoutVars>
      </dgm:prSet>
      <dgm:spPr/>
    </dgm:pt>
    <dgm:pt modelId="{99B74B02-5412-4A4D-A526-5C18D7068A14}" type="pres">
      <dgm:prSet presAssocID="{E72A32FF-97EA-41B1-85CC-8508B634F105}" presName="desTx" presStyleLbl="alignAccFollowNode1" presStyleIdx="3" presStyleCnt="5" custLinFactNeighborX="580" custLinFactNeighborY="-908">
        <dgm:presLayoutVars>
          <dgm:bulletEnabled val="1"/>
        </dgm:presLayoutVars>
      </dgm:prSet>
      <dgm:spPr/>
    </dgm:pt>
    <dgm:pt modelId="{21371EC5-28E1-4AD8-820C-B9F706F5867D}" type="pres">
      <dgm:prSet presAssocID="{347946FD-4F37-46F4-B4EF-02FB2A2BABBA}" presName="space" presStyleCnt="0"/>
      <dgm:spPr/>
    </dgm:pt>
    <dgm:pt modelId="{90EC9191-04B0-45F9-ABA9-29EA17713B93}" type="pres">
      <dgm:prSet presAssocID="{5A56EF4C-62CD-431A-9655-60DFFED4EF2A}" presName="composite" presStyleCnt="0"/>
      <dgm:spPr/>
    </dgm:pt>
    <dgm:pt modelId="{1AD1746D-D87D-48BB-A488-D094823E6A3F}" type="pres">
      <dgm:prSet presAssocID="{5A56EF4C-62CD-431A-9655-60DFFED4EF2A}" presName="parTx" presStyleLbl="alignNode1" presStyleIdx="4" presStyleCnt="5">
        <dgm:presLayoutVars>
          <dgm:chMax val="0"/>
          <dgm:chPref val="0"/>
          <dgm:bulletEnabled val="1"/>
        </dgm:presLayoutVars>
      </dgm:prSet>
      <dgm:spPr/>
    </dgm:pt>
    <dgm:pt modelId="{6B5D6D54-720E-4129-BA79-48D12FB6414B}" type="pres">
      <dgm:prSet presAssocID="{5A56EF4C-62CD-431A-9655-60DFFED4EF2A}" presName="desTx" presStyleLbl="alignAccFollowNode1" presStyleIdx="4" presStyleCnt="5">
        <dgm:presLayoutVars>
          <dgm:bulletEnabled val="1"/>
        </dgm:presLayoutVars>
      </dgm:prSet>
      <dgm:spPr/>
    </dgm:pt>
  </dgm:ptLst>
  <dgm:cxnLst>
    <dgm:cxn modelId="{4C32C908-F687-42E2-A91A-C7E39ED86475}" srcId="{D31C748A-16B2-4200-8CB2-5E02B169384E}" destId="{0946F6FE-0CE9-4A33-9CE5-137752D422D2}" srcOrd="0" destOrd="0" parTransId="{90E7B23E-AA5C-4C7B-8BED-9533964159DA}" sibTransId="{D7CD3F88-5757-4D52-AC06-109DDAC7D579}"/>
    <dgm:cxn modelId="{EDCE981D-99D7-419F-9D48-11070A0268E4}" type="presOf" srcId="{1E14089F-5A22-422B-A06F-704A04630B3F}" destId="{01B4323A-268E-4871-A8CB-AB694B2DC969}" srcOrd="0" destOrd="0" presId="urn:microsoft.com/office/officeart/2005/8/layout/hList1"/>
    <dgm:cxn modelId="{4B8C8927-125C-4CD7-86D1-DD095A4AC457}" type="presOf" srcId="{D31C748A-16B2-4200-8CB2-5E02B169384E}" destId="{50367699-0DCC-4CCA-86BE-A4F6A6468E9D}" srcOrd="0" destOrd="0" presId="urn:microsoft.com/office/officeart/2005/8/layout/hList1"/>
    <dgm:cxn modelId="{70D9C828-CAB4-4FEF-9E2A-C15529F03BAF}" type="presOf" srcId="{CE999BF4-3A75-4BE0-873B-71D0734A36AB}" destId="{3BEACD34-575F-4FC7-B4F4-547A92F991F4}" srcOrd="0" destOrd="0" presId="urn:microsoft.com/office/officeart/2005/8/layout/hList1"/>
    <dgm:cxn modelId="{E8460530-3B04-4F07-BA52-701600872220}" srcId="{6E85AAE6-B0DF-48FF-A806-D069410D1447}" destId="{E72A32FF-97EA-41B1-85CC-8508B634F105}" srcOrd="3" destOrd="0" parTransId="{921A35DD-7C14-4D99-9BF8-9351341CF594}" sibTransId="{347946FD-4F37-46F4-B4EF-02FB2A2BABBA}"/>
    <dgm:cxn modelId="{A2613331-5D18-4D44-995E-981D47B01798}" type="presOf" srcId="{525C0EA9-F373-4163-9FD1-D0D681463ACF}" destId="{C72A12A3-5987-4C3B-AB19-62BFA475DAA7}" srcOrd="0" destOrd="0" presId="urn:microsoft.com/office/officeart/2005/8/layout/hList1"/>
    <dgm:cxn modelId="{C0E8B433-4397-4A86-B16B-6CFD5E55C695}" type="presOf" srcId="{0946F6FE-0CE9-4A33-9CE5-137752D422D2}" destId="{5E4CA830-6F16-480C-B3E7-A7FB6651B7B1}" srcOrd="0" destOrd="0" presId="urn:microsoft.com/office/officeart/2005/8/layout/hList1"/>
    <dgm:cxn modelId="{F6CCDB37-6E33-41F9-BAB9-9C824EE6594D}" srcId="{6E85AAE6-B0DF-48FF-A806-D069410D1447}" destId="{52A51F4C-53CE-4227-BB50-666C4226879A}" srcOrd="2" destOrd="0" parTransId="{D94211FA-E015-43F4-AB1F-8B44C0DFE0E7}" sibTransId="{24B78527-9945-4AA5-B921-D785C3EEDBB6}"/>
    <dgm:cxn modelId="{21983D6C-D729-4BA3-B40C-93AF181078B7}" srcId="{6E85AAE6-B0DF-48FF-A806-D069410D1447}" destId="{D31C748A-16B2-4200-8CB2-5E02B169384E}" srcOrd="0" destOrd="0" parTransId="{23887C83-F0D4-4268-AF98-B3103DA1E644}" sibTransId="{51933C4C-FC59-4A10-8C20-E4070A744A5A}"/>
    <dgm:cxn modelId="{F74D7959-BDE6-4FB0-9436-5C4B4A447D4A}" type="presOf" srcId="{84E8744E-50DD-4185-9D1A-418DDE601408}" destId="{99B74B02-5412-4A4D-A526-5C18D7068A14}" srcOrd="0" destOrd="0" presId="urn:microsoft.com/office/officeart/2005/8/layout/hList1"/>
    <dgm:cxn modelId="{9AFFEC7A-D365-4535-80CF-F0CB710F1E42}" srcId="{6E85AAE6-B0DF-48FF-A806-D069410D1447}" destId="{5A56EF4C-62CD-431A-9655-60DFFED4EF2A}" srcOrd="4" destOrd="0" parTransId="{DF9351EE-54AA-4815-AF1E-ED7DD7F4F9CB}" sibTransId="{C5A10E67-43AB-4C30-9E0F-8B3AFAAA97D2}"/>
    <dgm:cxn modelId="{8EB19F9A-14F2-4F00-A1BC-009B508AA169}" srcId="{6E85AAE6-B0DF-48FF-A806-D069410D1447}" destId="{525C0EA9-F373-4163-9FD1-D0D681463ACF}" srcOrd="1" destOrd="0" parTransId="{AF298F95-E3E6-4412-B6F6-3AF976EB381D}" sibTransId="{A97EFE93-A7BE-4973-BD46-3D3DD5F78E5E}"/>
    <dgm:cxn modelId="{CEED2CA1-EDCD-4F31-8788-76EE54685368}" type="presOf" srcId="{52A51F4C-53CE-4227-BB50-666C4226879A}" destId="{91E9939D-6ACF-4D8F-9C3B-873CA10CB3E3}" srcOrd="0" destOrd="0" presId="urn:microsoft.com/office/officeart/2005/8/layout/hList1"/>
    <dgm:cxn modelId="{D68950AA-7E15-493B-A63B-520D7F0D2530}" srcId="{525C0EA9-F373-4163-9FD1-D0D681463ACF}" destId="{1E14089F-5A22-422B-A06F-704A04630B3F}" srcOrd="0" destOrd="0" parTransId="{51C5483D-9118-4E57-88A5-AC0741942C08}" sibTransId="{A76768B0-4829-406E-A302-374CC40485EA}"/>
    <dgm:cxn modelId="{12D8C0B0-E991-4D5A-8038-2C578BFFF733}" type="presOf" srcId="{6E85AAE6-B0DF-48FF-A806-D069410D1447}" destId="{4D5CF34F-0E65-4143-A5C5-61E531124FC3}" srcOrd="0" destOrd="0" presId="urn:microsoft.com/office/officeart/2005/8/layout/hList1"/>
    <dgm:cxn modelId="{0AD602B3-3F6A-4BAD-B4F8-CA18379131B0}" srcId="{5A56EF4C-62CD-431A-9655-60DFFED4EF2A}" destId="{946376D0-B54A-4BC4-8AEF-07A9737075C9}" srcOrd="0" destOrd="0" parTransId="{39D29258-2339-4581-93CF-56E383A7F92C}" sibTransId="{99ECB6DA-1E60-4BD9-A4C0-87B96B32CFB6}"/>
    <dgm:cxn modelId="{374529D6-C9B7-4770-A7F4-2B027DE99351}" type="presOf" srcId="{5A56EF4C-62CD-431A-9655-60DFFED4EF2A}" destId="{1AD1746D-D87D-48BB-A488-D094823E6A3F}" srcOrd="0" destOrd="0" presId="urn:microsoft.com/office/officeart/2005/8/layout/hList1"/>
    <dgm:cxn modelId="{A67B18D7-6121-4EB2-B58B-F0E513221F7D}" srcId="{52A51F4C-53CE-4227-BB50-666C4226879A}" destId="{CE999BF4-3A75-4BE0-873B-71D0734A36AB}" srcOrd="0" destOrd="0" parTransId="{C51760AF-7D03-4EC6-8278-F435B707FEAF}" sibTransId="{3CA01914-D521-4236-9290-2736BF3707B1}"/>
    <dgm:cxn modelId="{FEAE83DD-BC1E-4A84-9EE5-D3A3067703AE}" type="presOf" srcId="{946376D0-B54A-4BC4-8AEF-07A9737075C9}" destId="{6B5D6D54-720E-4129-BA79-48D12FB6414B}" srcOrd="0" destOrd="0" presId="urn:microsoft.com/office/officeart/2005/8/layout/hList1"/>
    <dgm:cxn modelId="{0270A2F2-686C-4B3A-984A-C59CDA2285B6}" type="presOf" srcId="{E72A32FF-97EA-41B1-85CC-8508B634F105}" destId="{E53C33B3-215A-430A-96A1-8F40F7F4A9F3}" srcOrd="0" destOrd="0" presId="urn:microsoft.com/office/officeart/2005/8/layout/hList1"/>
    <dgm:cxn modelId="{DF5DF5F4-CE3F-4658-BAEA-2D0BDBA85428}" srcId="{E72A32FF-97EA-41B1-85CC-8508B634F105}" destId="{84E8744E-50DD-4185-9D1A-418DDE601408}" srcOrd="0" destOrd="0" parTransId="{B9DF09DC-342F-4292-8F74-59A93F51F39C}" sibTransId="{8BD979C2-F10F-4193-968F-E104BC39651E}"/>
    <dgm:cxn modelId="{96327462-7482-4E8E-8A7E-FF76504E87C2}" type="presParOf" srcId="{4D5CF34F-0E65-4143-A5C5-61E531124FC3}" destId="{23027BC4-4B2F-420C-9112-301E6EF90EBC}" srcOrd="0" destOrd="0" presId="urn:microsoft.com/office/officeart/2005/8/layout/hList1"/>
    <dgm:cxn modelId="{9DC5FDC3-D643-49A6-A9DB-7677071D3D35}" type="presParOf" srcId="{23027BC4-4B2F-420C-9112-301E6EF90EBC}" destId="{50367699-0DCC-4CCA-86BE-A4F6A6468E9D}" srcOrd="0" destOrd="0" presId="urn:microsoft.com/office/officeart/2005/8/layout/hList1"/>
    <dgm:cxn modelId="{C8406875-C0DC-410A-93C8-2E07535B7BF5}" type="presParOf" srcId="{23027BC4-4B2F-420C-9112-301E6EF90EBC}" destId="{5E4CA830-6F16-480C-B3E7-A7FB6651B7B1}" srcOrd="1" destOrd="0" presId="urn:microsoft.com/office/officeart/2005/8/layout/hList1"/>
    <dgm:cxn modelId="{DB9872DF-0C1E-41D3-AE60-FE7D987BA25B}" type="presParOf" srcId="{4D5CF34F-0E65-4143-A5C5-61E531124FC3}" destId="{A34488CB-F0AF-4EC7-A5E6-2A9B36FD22E4}" srcOrd="1" destOrd="0" presId="urn:microsoft.com/office/officeart/2005/8/layout/hList1"/>
    <dgm:cxn modelId="{9504E94D-B210-4A1B-8B59-5412B43FCD1F}" type="presParOf" srcId="{4D5CF34F-0E65-4143-A5C5-61E531124FC3}" destId="{2C332757-2C92-4C54-A43E-84AA2AC4DB94}" srcOrd="2" destOrd="0" presId="urn:microsoft.com/office/officeart/2005/8/layout/hList1"/>
    <dgm:cxn modelId="{ABD58D2F-3689-4D06-B459-52ACD0BA1258}" type="presParOf" srcId="{2C332757-2C92-4C54-A43E-84AA2AC4DB94}" destId="{C72A12A3-5987-4C3B-AB19-62BFA475DAA7}" srcOrd="0" destOrd="0" presId="urn:microsoft.com/office/officeart/2005/8/layout/hList1"/>
    <dgm:cxn modelId="{57D4CE72-49B9-4153-ADED-C7BD3C174B2C}" type="presParOf" srcId="{2C332757-2C92-4C54-A43E-84AA2AC4DB94}" destId="{01B4323A-268E-4871-A8CB-AB694B2DC969}" srcOrd="1" destOrd="0" presId="urn:microsoft.com/office/officeart/2005/8/layout/hList1"/>
    <dgm:cxn modelId="{25F622C2-1228-4E5E-B3A0-F3B365AA42E5}" type="presParOf" srcId="{4D5CF34F-0E65-4143-A5C5-61E531124FC3}" destId="{1D61511A-3EB8-4816-ABEE-F9D9B5DF5E79}" srcOrd="3" destOrd="0" presId="urn:microsoft.com/office/officeart/2005/8/layout/hList1"/>
    <dgm:cxn modelId="{8E6F49B2-071C-491C-83E4-AC44BB6205F4}" type="presParOf" srcId="{4D5CF34F-0E65-4143-A5C5-61E531124FC3}" destId="{A13D02DB-A21D-4CEB-B172-5097A3158C66}" srcOrd="4" destOrd="0" presId="urn:microsoft.com/office/officeart/2005/8/layout/hList1"/>
    <dgm:cxn modelId="{FB019346-4F68-4770-A40D-4A8545D78F5D}" type="presParOf" srcId="{A13D02DB-A21D-4CEB-B172-5097A3158C66}" destId="{91E9939D-6ACF-4D8F-9C3B-873CA10CB3E3}" srcOrd="0" destOrd="0" presId="urn:microsoft.com/office/officeart/2005/8/layout/hList1"/>
    <dgm:cxn modelId="{C9D0DE1E-64B2-4AC4-90C4-3B67F3C05C37}" type="presParOf" srcId="{A13D02DB-A21D-4CEB-B172-5097A3158C66}" destId="{3BEACD34-575F-4FC7-B4F4-547A92F991F4}" srcOrd="1" destOrd="0" presId="urn:microsoft.com/office/officeart/2005/8/layout/hList1"/>
    <dgm:cxn modelId="{A858558F-FD51-4DE3-AC5A-8A624C0D0F4A}" type="presParOf" srcId="{4D5CF34F-0E65-4143-A5C5-61E531124FC3}" destId="{9634EF6F-575D-4C2F-8ABE-39AC04D6D5A7}" srcOrd="5" destOrd="0" presId="urn:microsoft.com/office/officeart/2005/8/layout/hList1"/>
    <dgm:cxn modelId="{17D90CD9-0F83-47BF-B0A8-C1F93F4D23F6}" type="presParOf" srcId="{4D5CF34F-0E65-4143-A5C5-61E531124FC3}" destId="{BF5CA93F-B7D9-4EB2-8258-86075FF7CBA4}" srcOrd="6" destOrd="0" presId="urn:microsoft.com/office/officeart/2005/8/layout/hList1"/>
    <dgm:cxn modelId="{69971711-27DB-4E96-BD66-E29B72BD6E20}" type="presParOf" srcId="{BF5CA93F-B7D9-4EB2-8258-86075FF7CBA4}" destId="{E53C33B3-215A-430A-96A1-8F40F7F4A9F3}" srcOrd="0" destOrd="0" presId="urn:microsoft.com/office/officeart/2005/8/layout/hList1"/>
    <dgm:cxn modelId="{B4AF4076-44EF-4A63-95E2-ACE6BA792197}" type="presParOf" srcId="{BF5CA93F-B7D9-4EB2-8258-86075FF7CBA4}" destId="{99B74B02-5412-4A4D-A526-5C18D7068A14}" srcOrd="1" destOrd="0" presId="urn:microsoft.com/office/officeart/2005/8/layout/hList1"/>
    <dgm:cxn modelId="{2C03E765-A3C9-4D09-BFF9-076C13F5E3EA}" type="presParOf" srcId="{4D5CF34F-0E65-4143-A5C5-61E531124FC3}" destId="{21371EC5-28E1-4AD8-820C-B9F706F5867D}" srcOrd="7" destOrd="0" presId="urn:microsoft.com/office/officeart/2005/8/layout/hList1"/>
    <dgm:cxn modelId="{79D899A3-3AAF-4929-BE97-279F454EC97D}" type="presParOf" srcId="{4D5CF34F-0E65-4143-A5C5-61E531124FC3}" destId="{90EC9191-04B0-45F9-ABA9-29EA17713B93}" srcOrd="8" destOrd="0" presId="urn:microsoft.com/office/officeart/2005/8/layout/hList1"/>
    <dgm:cxn modelId="{6D3DA1F2-05C9-4E29-ABFA-E26149361912}" type="presParOf" srcId="{90EC9191-04B0-45F9-ABA9-29EA17713B93}" destId="{1AD1746D-D87D-48BB-A488-D094823E6A3F}" srcOrd="0" destOrd="0" presId="urn:microsoft.com/office/officeart/2005/8/layout/hList1"/>
    <dgm:cxn modelId="{9B7C3B3F-6896-4DB7-984A-95E3FB419A7B}" type="presParOf" srcId="{90EC9191-04B0-45F9-ABA9-29EA17713B93}" destId="{6B5D6D54-720E-4129-BA79-48D12FB6414B}"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C1539-B8CA-4180-8AAD-D89D0D8D9AA3}">
      <dsp:nvSpPr>
        <dsp:cNvPr id="0" name=""/>
        <dsp:cNvSpPr/>
      </dsp:nvSpPr>
      <dsp:spPr>
        <a:xfrm>
          <a:off x="2251594" y="0"/>
          <a:ext cx="3380641" cy="952173"/>
        </a:xfrm>
        <a:prstGeom prst="rightArrow">
          <a:avLst>
            <a:gd name="adj1" fmla="val 75000"/>
            <a:gd name="adj2" fmla="val 50000"/>
          </a:avLst>
        </a:prstGeom>
        <a:solidFill>
          <a:schemeClr val="bg1">
            <a:lumMod val="95000"/>
            <a:alpha val="90000"/>
          </a:schemeClr>
        </a:solidFill>
        <a:ln w="12700" cap="flat" cmpd="sng" algn="ctr">
          <a:solidFill>
            <a:schemeClr val="accent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000" tIns="6985" rIns="6985" bIns="6985" numCol="1" spcCol="1270" anchor="t" anchorCtr="0">
          <a:noAutofit/>
        </a:bodyPr>
        <a:lstStyle/>
        <a:p>
          <a:pPr marL="57150" lvl="1" indent="-57150" algn="l" defTabSz="488950">
            <a:lnSpc>
              <a:spcPct val="90000"/>
            </a:lnSpc>
            <a:spcBef>
              <a:spcPct val="0"/>
            </a:spcBef>
            <a:spcAft>
              <a:spcPct val="15000"/>
            </a:spcAft>
            <a:buChar char="•"/>
          </a:pPr>
          <a:r>
            <a:rPr lang="en-US" sz="1100" kern="1200" dirty="0"/>
            <a:t>Understanding the Framework</a:t>
          </a:r>
        </a:p>
        <a:p>
          <a:pPr marL="57150" lvl="1" indent="-57150" algn="l" defTabSz="488950">
            <a:lnSpc>
              <a:spcPct val="90000"/>
            </a:lnSpc>
            <a:spcBef>
              <a:spcPct val="0"/>
            </a:spcBef>
            <a:spcAft>
              <a:spcPct val="15000"/>
            </a:spcAft>
            <a:buChar char="•"/>
          </a:pPr>
          <a:r>
            <a:rPr lang="en-US" sz="1100" kern="1200" dirty="0"/>
            <a:t>Introduction to the Toolkit </a:t>
          </a:r>
        </a:p>
        <a:p>
          <a:pPr marL="57150" lvl="1" indent="-57150" algn="l" defTabSz="488950">
            <a:lnSpc>
              <a:spcPct val="90000"/>
            </a:lnSpc>
            <a:spcBef>
              <a:spcPct val="0"/>
            </a:spcBef>
            <a:spcAft>
              <a:spcPct val="15000"/>
            </a:spcAft>
            <a:buChar char="•"/>
          </a:pPr>
          <a:r>
            <a:rPr lang="en-US" sz="1100" kern="1200" dirty="0"/>
            <a:t>Knowing what is out there </a:t>
          </a:r>
        </a:p>
        <a:p>
          <a:pPr marL="57150" lvl="1" indent="-57150" algn="l" defTabSz="488950">
            <a:lnSpc>
              <a:spcPct val="90000"/>
            </a:lnSpc>
            <a:spcBef>
              <a:spcPct val="0"/>
            </a:spcBef>
            <a:spcAft>
              <a:spcPct val="15000"/>
            </a:spcAft>
            <a:buChar char="•"/>
          </a:pPr>
          <a:r>
            <a:rPr lang="en-US" sz="1100" kern="1200" dirty="0"/>
            <a:t>Knowing what to do with it</a:t>
          </a:r>
        </a:p>
      </dsp:txBody>
      <dsp:txXfrm>
        <a:off x="2251594" y="119022"/>
        <a:ext cx="3023576" cy="714129"/>
      </dsp:txXfrm>
    </dsp:sp>
    <dsp:sp modelId="{4741EC53-2843-4CCF-8F1E-5A10B7E484B2}">
      <dsp:nvSpPr>
        <dsp:cNvPr id="0" name=""/>
        <dsp:cNvSpPr/>
      </dsp:nvSpPr>
      <dsp:spPr>
        <a:xfrm>
          <a:off x="1731" y="1758"/>
          <a:ext cx="2277944" cy="952173"/>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Strategic Planning </a:t>
          </a:r>
          <a:r>
            <a:rPr lang="en-US" sz="1400" kern="1200" dirty="0"/>
            <a:t>Workshop 1</a:t>
          </a:r>
          <a:endParaRPr lang="en-US" sz="1600" kern="1200" dirty="0"/>
        </a:p>
      </dsp:txBody>
      <dsp:txXfrm>
        <a:off x="48212" y="48239"/>
        <a:ext cx="2184982" cy="859211"/>
      </dsp:txXfrm>
    </dsp:sp>
    <dsp:sp modelId="{18E0AF3C-A188-4BBC-BAE4-5C5469FF80F2}">
      <dsp:nvSpPr>
        <dsp:cNvPr id="0" name=""/>
        <dsp:cNvSpPr/>
      </dsp:nvSpPr>
      <dsp:spPr>
        <a:xfrm>
          <a:off x="2264820" y="1049149"/>
          <a:ext cx="3397230" cy="952173"/>
        </a:xfrm>
        <a:prstGeom prst="rightArrow">
          <a:avLst>
            <a:gd name="adj1" fmla="val 75000"/>
            <a:gd name="adj2" fmla="val 50000"/>
          </a:avLst>
        </a:prstGeom>
        <a:solidFill>
          <a:schemeClr val="bg1">
            <a:lumMod val="95000"/>
            <a:alpha val="90000"/>
          </a:schemeClr>
        </a:solidFill>
        <a:ln w="12700" cap="flat" cmpd="sng" algn="ctr">
          <a:solidFill>
            <a:schemeClr val="accent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000"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Analysing the data</a:t>
          </a:r>
        </a:p>
        <a:p>
          <a:pPr marL="57150" lvl="1" indent="-57150" algn="l" defTabSz="488950">
            <a:lnSpc>
              <a:spcPct val="90000"/>
            </a:lnSpc>
            <a:spcBef>
              <a:spcPct val="0"/>
            </a:spcBef>
            <a:spcAft>
              <a:spcPct val="15000"/>
            </a:spcAft>
            <a:buChar char="•"/>
          </a:pPr>
          <a:r>
            <a:rPr lang="en-US" sz="1100" kern="1200" dirty="0"/>
            <a:t>Consulting with stakeholders</a:t>
          </a:r>
        </a:p>
        <a:p>
          <a:pPr marL="57150" lvl="1" indent="-57150" algn="l" defTabSz="488950">
            <a:lnSpc>
              <a:spcPct val="90000"/>
            </a:lnSpc>
            <a:spcBef>
              <a:spcPct val="0"/>
            </a:spcBef>
            <a:spcAft>
              <a:spcPct val="15000"/>
            </a:spcAft>
            <a:buChar char="•"/>
          </a:pPr>
          <a:r>
            <a:rPr lang="en-US" sz="1100" kern="1200" dirty="0"/>
            <a:t>Setting strategic priorities</a:t>
          </a:r>
        </a:p>
      </dsp:txBody>
      <dsp:txXfrm>
        <a:off x="2264820" y="1168171"/>
        <a:ext cx="3040165" cy="714129"/>
      </dsp:txXfrm>
    </dsp:sp>
    <dsp:sp modelId="{433F221A-E3B9-49DA-BA8C-24751136EF8A}">
      <dsp:nvSpPr>
        <dsp:cNvPr id="0" name=""/>
        <dsp:cNvSpPr/>
      </dsp:nvSpPr>
      <dsp:spPr>
        <a:xfrm>
          <a:off x="0" y="1049149"/>
          <a:ext cx="2264820" cy="952173"/>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Strategic Planning</a:t>
          </a:r>
        </a:p>
        <a:p>
          <a:pPr marL="0" lvl="0" indent="0" algn="ctr" defTabSz="711200">
            <a:lnSpc>
              <a:spcPct val="90000"/>
            </a:lnSpc>
            <a:spcBef>
              <a:spcPct val="0"/>
            </a:spcBef>
            <a:spcAft>
              <a:spcPct val="35000"/>
            </a:spcAft>
            <a:buNone/>
          </a:pPr>
          <a:r>
            <a:rPr lang="en-US" sz="1400" kern="1200" dirty="0"/>
            <a:t>On site</a:t>
          </a:r>
        </a:p>
      </dsp:txBody>
      <dsp:txXfrm>
        <a:off x="46481" y="1095630"/>
        <a:ext cx="2171858" cy="859211"/>
      </dsp:txXfrm>
    </dsp:sp>
    <dsp:sp modelId="{644273F1-ABD8-4659-AADB-7E22D8C77B8F}">
      <dsp:nvSpPr>
        <dsp:cNvPr id="0" name=""/>
        <dsp:cNvSpPr/>
      </dsp:nvSpPr>
      <dsp:spPr>
        <a:xfrm>
          <a:off x="2241854" y="2073041"/>
          <a:ext cx="3397230" cy="952173"/>
        </a:xfrm>
        <a:prstGeom prst="rightArrow">
          <a:avLst>
            <a:gd name="adj1" fmla="val 75000"/>
            <a:gd name="adj2" fmla="val 50000"/>
          </a:avLst>
        </a:prstGeom>
        <a:solidFill>
          <a:schemeClr val="bg1">
            <a:lumMod val="95000"/>
            <a:alpha val="90000"/>
          </a:schemeClr>
        </a:solidFill>
        <a:ln w="12700" cap="flat" cmpd="sng" algn="ctr">
          <a:solidFill>
            <a:schemeClr val="accent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000"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Turning priorities into achievable goals</a:t>
          </a:r>
        </a:p>
        <a:p>
          <a:pPr marL="57150" lvl="1" indent="-57150" algn="l" defTabSz="488950">
            <a:lnSpc>
              <a:spcPct val="90000"/>
            </a:lnSpc>
            <a:spcBef>
              <a:spcPct val="0"/>
            </a:spcBef>
            <a:spcAft>
              <a:spcPct val="15000"/>
            </a:spcAft>
            <a:buChar char="•"/>
          </a:pPr>
          <a:r>
            <a:rPr lang="en-US" sz="1100" kern="1200" dirty="0"/>
            <a:t>Populating template</a:t>
          </a:r>
        </a:p>
        <a:p>
          <a:pPr marL="57150" lvl="1" indent="-57150" algn="l" defTabSz="488950">
            <a:lnSpc>
              <a:spcPct val="90000"/>
            </a:lnSpc>
            <a:spcBef>
              <a:spcPct val="0"/>
            </a:spcBef>
            <a:spcAft>
              <a:spcPct val="15000"/>
            </a:spcAft>
            <a:buChar char="•"/>
          </a:pPr>
          <a:r>
            <a:rPr lang="en-US" sz="1100" kern="1200" dirty="0"/>
            <a:t>Plan promotion, monitoring and review processes</a:t>
          </a:r>
        </a:p>
      </dsp:txBody>
      <dsp:txXfrm>
        <a:off x="2241854" y="2192063"/>
        <a:ext cx="3040165" cy="714129"/>
      </dsp:txXfrm>
    </dsp:sp>
    <dsp:sp modelId="{33EB9646-B103-4CC8-BF80-6EB2ED185760}">
      <dsp:nvSpPr>
        <dsp:cNvPr id="0" name=""/>
        <dsp:cNvSpPr/>
      </dsp:nvSpPr>
      <dsp:spPr>
        <a:xfrm>
          <a:off x="0" y="2096541"/>
          <a:ext cx="2264820" cy="952173"/>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Strategic Planning</a:t>
          </a:r>
        </a:p>
        <a:p>
          <a:pPr marL="0" lvl="0" indent="0" algn="ctr" defTabSz="711200">
            <a:lnSpc>
              <a:spcPct val="90000"/>
            </a:lnSpc>
            <a:spcBef>
              <a:spcPct val="0"/>
            </a:spcBef>
            <a:spcAft>
              <a:spcPct val="35000"/>
            </a:spcAft>
            <a:buNone/>
          </a:pPr>
          <a:r>
            <a:rPr lang="en-US" sz="1400" kern="1200" dirty="0"/>
            <a:t>Workshop 2</a:t>
          </a:r>
        </a:p>
      </dsp:txBody>
      <dsp:txXfrm>
        <a:off x="46481" y="2143022"/>
        <a:ext cx="2171858" cy="859211"/>
      </dsp:txXfrm>
    </dsp:sp>
    <dsp:sp modelId="{DCF17430-FFD1-4E0A-BE54-97D90A8750C2}">
      <dsp:nvSpPr>
        <dsp:cNvPr id="0" name=""/>
        <dsp:cNvSpPr/>
      </dsp:nvSpPr>
      <dsp:spPr>
        <a:xfrm>
          <a:off x="2264820" y="3143932"/>
          <a:ext cx="3397230" cy="952173"/>
        </a:xfrm>
        <a:prstGeom prst="rightArrow">
          <a:avLst>
            <a:gd name="adj1" fmla="val 75000"/>
            <a:gd name="adj2" fmla="val 50000"/>
          </a:avLst>
        </a:prstGeom>
        <a:solidFill>
          <a:schemeClr val="bg1">
            <a:lumMod val="95000"/>
            <a:alpha val="90000"/>
          </a:schemeClr>
        </a:solidFill>
        <a:ln w="12700" cap="flat" cmpd="sng" algn="ctr">
          <a:solidFill>
            <a:schemeClr val="accent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000" tIns="6985" rIns="6985" bIns="6985" numCol="1" spcCol="1270" anchor="t" anchorCtr="0">
          <a:noAutofit/>
        </a:bodyPr>
        <a:lstStyle/>
        <a:p>
          <a:pPr marL="57150" lvl="1" indent="-57150" algn="l" defTabSz="488950">
            <a:lnSpc>
              <a:spcPct val="90000"/>
            </a:lnSpc>
            <a:spcBef>
              <a:spcPct val="0"/>
            </a:spcBef>
            <a:spcAft>
              <a:spcPct val="15000"/>
            </a:spcAft>
            <a:buChar char="•"/>
          </a:pPr>
          <a:r>
            <a:rPr lang="en-US" sz="1100" kern="1200" dirty="0"/>
            <a:t>Finalise Strategic Plan</a:t>
          </a:r>
        </a:p>
        <a:p>
          <a:pPr marL="57150" lvl="1" indent="-57150" algn="l" defTabSz="488950">
            <a:lnSpc>
              <a:spcPct val="90000"/>
            </a:lnSpc>
            <a:spcBef>
              <a:spcPct val="0"/>
            </a:spcBef>
            <a:spcAft>
              <a:spcPct val="15000"/>
            </a:spcAft>
            <a:buChar char="•"/>
          </a:pPr>
          <a:r>
            <a:rPr lang="en-US" sz="1100" kern="1200" dirty="0"/>
            <a:t>Promote Strategic Plan</a:t>
          </a:r>
        </a:p>
        <a:p>
          <a:pPr marL="57150" lvl="1" indent="-57150" algn="l" defTabSz="488950">
            <a:lnSpc>
              <a:spcPct val="90000"/>
            </a:lnSpc>
            <a:spcBef>
              <a:spcPct val="0"/>
            </a:spcBef>
            <a:spcAft>
              <a:spcPct val="15000"/>
            </a:spcAft>
            <a:buChar char="•"/>
          </a:pPr>
          <a:r>
            <a:rPr lang="en-US" sz="1100" kern="1200" dirty="0"/>
            <a:t>Implement Strategic Plan</a:t>
          </a:r>
        </a:p>
        <a:p>
          <a:pPr marL="57150" lvl="1" indent="-57150" algn="l" defTabSz="488950">
            <a:lnSpc>
              <a:spcPct val="90000"/>
            </a:lnSpc>
            <a:spcBef>
              <a:spcPct val="0"/>
            </a:spcBef>
            <a:spcAft>
              <a:spcPct val="15000"/>
            </a:spcAft>
            <a:buChar char="•"/>
          </a:pPr>
          <a:r>
            <a:rPr lang="en-US" sz="1100" kern="1200" dirty="0"/>
            <a:t>Implement monitoring and review processes</a:t>
          </a:r>
        </a:p>
      </dsp:txBody>
      <dsp:txXfrm>
        <a:off x="2264820" y="3262954"/>
        <a:ext cx="3040165" cy="714129"/>
      </dsp:txXfrm>
    </dsp:sp>
    <dsp:sp modelId="{0DF93E5B-2799-41A9-BA98-FB75E2C54AC5}">
      <dsp:nvSpPr>
        <dsp:cNvPr id="0" name=""/>
        <dsp:cNvSpPr/>
      </dsp:nvSpPr>
      <dsp:spPr>
        <a:xfrm>
          <a:off x="0" y="3143932"/>
          <a:ext cx="2264820" cy="952173"/>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Strategic Planning </a:t>
          </a:r>
        </a:p>
        <a:p>
          <a:pPr marL="0" lvl="0" indent="0" algn="ctr" defTabSz="711200">
            <a:lnSpc>
              <a:spcPct val="90000"/>
            </a:lnSpc>
            <a:spcBef>
              <a:spcPct val="0"/>
            </a:spcBef>
            <a:spcAft>
              <a:spcPct val="35000"/>
            </a:spcAft>
            <a:buNone/>
          </a:pPr>
          <a:r>
            <a:rPr lang="en-US" sz="1400" kern="1200" dirty="0"/>
            <a:t>On site</a:t>
          </a:r>
        </a:p>
      </dsp:txBody>
      <dsp:txXfrm>
        <a:off x="46481" y="3190413"/>
        <a:ext cx="2171858" cy="859211"/>
      </dsp:txXfrm>
    </dsp:sp>
    <dsp:sp modelId="{3B52AE6E-71CD-42A9-B142-D54397123362}">
      <dsp:nvSpPr>
        <dsp:cNvPr id="0" name=""/>
        <dsp:cNvSpPr/>
      </dsp:nvSpPr>
      <dsp:spPr>
        <a:xfrm>
          <a:off x="2264820" y="4179145"/>
          <a:ext cx="3397230" cy="952173"/>
        </a:xfrm>
        <a:prstGeom prst="rightArrow">
          <a:avLst>
            <a:gd name="adj1" fmla="val 75000"/>
            <a:gd name="adj2" fmla="val 50000"/>
          </a:avLst>
        </a:prstGeom>
        <a:solidFill>
          <a:schemeClr val="bg1">
            <a:lumMod val="95000"/>
            <a:alpha val="90000"/>
          </a:schemeClr>
        </a:solidFill>
        <a:ln w="12700" cap="flat" cmpd="sng" algn="ctr">
          <a:solidFill>
            <a:schemeClr val="accent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000"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1:1 support session for Coordinators and CoG representatives re implementation</a:t>
          </a:r>
        </a:p>
        <a:p>
          <a:pPr marL="57150" lvl="1" indent="-57150" algn="l" defTabSz="488950">
            <a:lnSpc>
              <a:spcPct val="90000"/>
            </a:lnSpc>
            <a:spcBef>
              <a:spcPct val="0"/>
            </a:spcBef>
            <a:spcAft>
              <a:spcPct val="15000"/>
            </a:spcAft>
            <a:buChar char="•"/>
          </a:pPr>
          <a:endParaRPr lang="en-US" sz="1100" kern="1200" dirty="0"/>
        </a:p>
      </dsp:txBody>
      <dsp:txXfrm>
        <a:off x="2264820" y="4298167"/>
        <a:ext cx="3040165" cy="714129"/>
      </dsp:txXfrm>
    </dsp:sp>
    <dsp:sp modelId="{90151B57-2E36-48B9-8F2B-336395618266}">
      <dsp:nvSpPr>
        <dsp:cNvPr id="0" name=""/>
        <dsp:cNvSpPr/>
      </dsp:nvSpPr>
      <dsp:spPr>
        <a:xfrm>
          <a:off x="0" y="4191323"/>
          <a:ext cx="2264820" cy="952173"/>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endParaRPr lang="en-US" sz="1600" b="1" kern="1200" dirty="0"/>
        </a:p>
        <a:p>
          <a:pPr marL="0" lvl="0" indent="0" algn="ctr" defTabSz="711200">
            <a:lnSpc>
              <a:spcPct val="90000"/>
            </a:lnSpc>
            <a:spcBef>
              <a:spcPct val="0"/>
            </a:spcBef>
            <a:spcAft>
              <a:spcPct val="35000"/>
            </a:spcAft>
            <a:buNone/>
          </a:pPr>
          <a:r>
            <a:rPr lang="en-US" sz="1600" b="1" kern="1200" dirty="0"/>
            <a:t>Strategic Planning</a:t>
          </a:r>
        </a:p>
        <a:p>
          <a:pPr marL="0" lvl="0" indent="0" algn="ctr" defTabSz="711200">
            <a:lnSpc>
              <a:spcPct val="90000"/>
            </a:lnSpc>
            <a:spcBef>
              <a:spcPct val="0"/>
            </a:spcBef>
            <a:spcAft>
              <a:spcPct val="35000"/>
            </a:spcAft>
            <a:buNone/>
          </a:pPr>
          <a:r>
            <a:rPr lang="en-US" sz="1400" b="0" kern="1200" dirty="0"/>
            <a:t>1:1 Support</a:t>
          </a:r>
        </a:p>
        <a:p>
          <a:pPr marL="0" lvl="0" indent="0" algn="ctr" defTabSz="711200">
            <a:lnSpc>
              <a:spcPct val="90000"/>
            </a:lnSpc>
            <a:spcBef>
              <a:spcPct val="0"/>
            </a:spcBef>
            <a:spcAft>
              <a:spcPct val="35000"/>
            </a:spcAft>
            <a:buNone/>
          </a:pPr>
          <a:endParaRPr lang="en-US" sz="1400" kern="1200" dirty="0"/>
        </a:p>
      </dsp:txBody>
      <dsp:txXfrm>
        <a:off x="46481" y="4237804"/>
        <a:ext cx="2171858" cy="8592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DBACF-A789-4BAC-8CBA-6BD92F4F22D5}">
      <dsp:nvSpPr>
        <dsp:cNvPr id="0" name=""/>
        <dsp:cNvSpPr/>
      </dsp:nvSpPr>
      <dsp:spPr>
        <a:xfrm>
          <a:off x="1961828" y="1937"/>
          <a:ext cx="697188" cy="453172"/>
        </a:xfrm>
        <a:prstGeom prst="roundRect">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Gather</a:t>
          </a:r>
        </a:p>
      </dsp:txBody>
      <dsp:txXfrm>
        <a:off x="1983950" y="24059"/>
        <a:ext cx="652944" cy="408928"/>
      </dsp:txXfrm>
    </dsp:sp>
    <dsp:sp modelId="{EA42410C-EB29-49B8-9FDC-36938C733C81}">
      <dsp:nvSpPr>
        <dsp:cNvPr id="0" name=""/>
        <dsp:cNvSpPr/>
      </dsp:nvSpPr>
      <dsp:spPr>
        <a:xfrm>
          <a:off x="571596" y="228523"/>
          <a:ext cx="3477652" cy="3477652"/>
        </a:xfrm>
        <a:custGeom>
          <a:avLst/>
          <a:gdLst/>
          <a:ahLst/>
          <a:cxnLst/>
          <a:rect l="0" t="0" r="0" b="0"/>
          <a:pathLst>
            <a:path>
              <a:moveTo>
                <a:pt x="2174403" y="55439"/>
              </a:moveTo>
              <a:arcTo wR="1738826" hR="1738826" stAng="17070428" swAng="53205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716827A-0000-403E-A9E1-8F406644FEA1}">
      <dsp:nvSpPr>
        <dsp:cNvPr id="0" name=""/>
        <dsp:cNvSpPr/>
      </dsp:nvSpPr>
      <dsp:spPr>
        <a:xfrm>
          <a:off x="3079524" y="408745"/>
          <a:ext cx="697188" cy="453172"/>
        </a:xfrm>
        <a:prstGeom prst="roundRect">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Analyse</a:t>
          </a:r>
        </a:p>
      </dsp:txBody>
      <dsp:txXfrm>
        <a:off x="3101646" y="430867"/>
        <a:ext cx="652944" cy="408928"/>
      </dsp:txXfrm>
    </dsp:sp>
    <dsp:sp modelId="{5321B145-E635-42D9-A37C-AD2FAD6A2F61}">
      <dsp:nvSpPr>
        <dsp:cNvPr id="0" name=""/>
        <dsp:cNvSpPr/>
      </dsp:nvSpPr>
      <dsp:spPr>
        <a:xfrm>
          <a:off x="571596" y="228523"/>
          <a:ext cx="3477652" cy="3477652"/>
        </a:xfrm>
        <a:custGeom>
          <a:avLst/>
          <a:gdLst/>
          <a:ahLst/>
          <a:cxnLst/>
          <a:rect l="0" t="0" r="0" b="0"/>
          <a:pathLst>
            <a:path>
              <a:moveTo>
                <a:pt x="3160663" y="737878"/>
              </a:moveTo>
              <a:arcTo wR="1738826" hR="1738826" stAng="19491308" swAng="7871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F8B0E43-8289-44D9-A017-02965E4D11B5}">
      <dsp:nvSpPr>
        <dsp:cNvPr id="0" name=""/>
        <dsp:cNvSpPr/>
      </dsp:nvSpPr>
      <dsp:spPr>
        <a:xfrm>
          <a:off x="3674238" y="1438819"/>
          <a:ext cx="697188" cy="453172"/>
        </a:xfrm>
        <a:prstGeom prst="roundRect">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Consult</a:t>
          </a:r>
        </a:p>
      </dsp:txBody>
      <dsp:txXfrm>
        <a:off x="3696360" y="1460941"/>
        <a:ext cx="652944" cy="408928"/>
      </dsp:txXfrm>
    </dsp:sp>
    <dsp:sp modelId="{98D38D73-B761-498F-81BB-86508B6D47B4}">
      <dsp:nvSpPr>
        <dsp:cNvPr id="0" name=""/>
        <dsp:cNvSpPr/>
      </dsp:nvSpPr>
      <dsp:spPr>
        <a:xfrm>
          <a:off x="571596" y="228523"/>
          <a:ext cx="3477652" cy="3477652"/>
        </a:xfrm>
        <a:custGeom>
          <a:avLst/>
          <a:gdLst/>
          <a:ahLst/>
          <a:cxnLst/>
          <a:rect l="0" t="0" r="0" b="0"/>
          <a:pathLst>
            <a:path>
              <a:moveTo>
                <a:pt x="3476231" y="1809105"/>
              </a:moveTo>
              <a:arcTo wR="1738826" hR="1738826" stAng="21738983" swAng="87479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150B88C-FE52-41A0-8CFB-295DB1E154C8}">
      <dsp:nvSpPr>
        <dsp:cNvPr id="0" name=""/>
        <dsp:cNvSpPr/>
      </dsp:nvSpPr>
      <dsp:spPr>
        <a:xfrm>
          <a:off x="3467696" y="2610177"/>
          <a:ext cx="697188" cy="453172"/>
        </a:xfrm>
        <a:prstGeom prst="roundRect">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Prioritise</a:t>
          </a:r>
        </a:p>
      </dsp:txBody>
      <dsp:txXfrm>
        <a:off x="3489818" y="2632299"/>
        <a:ext cx="652944" cy="408928"/>
      </dsp:txXfrm>
    </dsp:sp>
    <dsp:sp modelId="{0B3A777A-F78A-4848-A785-4819D00670F1}">
      <dsp:nvSpPr>
        <dsp:cNvPr id="0" name=""/>
        <dsp:cNvSpPr/>
      </dsp:nvSpPr>
      <dsp:spPr>
        <a:xfrm>
          <a:off x="571596" y="228523"/>
          <a:ext cx="3477652" cy="3477652"/>
        </a:xfrm>
        <a:custGeom>
          <a:avLst/>
          <a:gdLst/>
          <a:ahLst/>
          <a:cxnLst/>
          <a:rect l="0" t="0" r="0" b="0"/>
          <a:pathLst>
            <a:path>
              <a:moveTo>
                <a:pt x="3017277" y="2917418"/>
              </a:moveTo>
              <a:arcTo wR="1738826" hR="1738826" stAng="2560360" swAng="65243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925C7B7-B284-4C24-BC09-D0906B3B328E}">
      <dsp:nvSpPr>
        <dsp:cNvPr id="0" name=""/>
        <dsp:cNvSpPr/>
      </dsp:nvSpPr>
      <dsp:spPr>
        <a:xfrm>
          <a:off x="2556542" y="3374726"/>
          <a:ext cx="697188" cy="453172"/>
        </a:xfrm>
        <a:prstGeom prst="roundRect">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Set</a:t>
          </a:r>
          <a:r>
            <a:rPr lang="en-US" sz="1100" kern="1200" dirty="0"/>
            <a:t> </a:t>
          </a:r>
          <a:r>
            <a:rPr lang="en-US" sz="1100" b="1" kern="1200" dirty="0"/>
            <a:t>Goals</a:t>
          </a:r>
        </a:p>
      </dsp:txBody>
      <dsp:txXfrm>
        <a:off x="2578664" y="3396848"/>
        <a:ext cx="652944" cy="408928"/>
      </dsp:txXfrm>
    </dsp:sp>
    <dsp:sp modelId="{ED03BA0B-2BDB-44D5-8E4C-270D544122A9}">
      <dsp:nvSpPr>
        <dsp:cNvPr id="0" name=""/>
        <dsp:cNvSpPr/>
      </dsp:nvSpPr>
      <dsp:spPr>
        <a:xfrm>
          <a:off x="571596" y="228523"/>
          <a:ext cx="3477652" cy="3477652"/>
        </a:xfrm>
        <a:custGeom>
          <a:avLst/>
          <a:gdLst/>
          <a:ahLst/>
          <a:cxnLst/>
          <a:rect l="0" t="0" r="0" b="0"/>
          <a:pathLst>
            <a:path>
              <a:moveTo>
                <a:pt x="1887146" y="3471315"/>
              </a:moveTo>
              <a:arcTo wR="1738826" hR="1738826" stAng="5106406" swAng="58718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94AEA1D-4AED-4219-AC73-D30A0BD5A874}">
      <dsp:nvSpPr>
        <dsp:cNvPr id="0" name=""/>
        <dsp:cNvSpPr/>
      </dsp:nvSpPr>
      <dsp:spPr>
        <a:xfrm>
          <a:off x="1367115" y="3374726"/>
          <a:ext cx="697188" cy="453172"/>
        </a:xfrm>
        <a:prstGeom prst="roundRect">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Finalise</a:t>
          </a:r>
        </a:p>
      </dsp:txBody>
      <dsp:txXfrm>
        <a:off x="1389237" y="3396848"/>
        <a:ext cx="652944" cy="408928"/>
      </dsp:txXfrm>
    </dsp:sp>
    <dsp:sp modelId="{0A3B9635-59F1-4477-A645-BD4594F9B8A0}">
      <dsp:nvSpPr>
        <dsp:cNvPr id="0" name=""/>
        <dsp:cNvSpPr/>
      </dsp:nvSpPr>
      <dsp:spPr>
        <a:xfrm>
          <a:off x="571596" y="228523"/>
          <a:ext cx="3477652" cy="3477652"/>
        </a:xfrm>
        <a:custGeom>
          <a:avLst/>
          <a:gdLst/>
          <a:ahLst/>
          <a:cxnLst/>
          <a:rect l="0" t="0" r="0" b="0"/>
          <a:pathLst>
            <a:path>
              <a:moveTo>
                <a:pt x="705668" y="3137433"/>
              </a:moveTo>
              <a:arcTo wR="1738826" hR="1738826" stAng="7587207" swAng="65243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A8440D1-1908-44E5-9AFD-3E4C28856AD9}">
      <dsp:nvSpPr>
        <dsp:cNvPr id="0" name=""/>
        <dsp:cNvSpPr/>
      </dsp:nvSpPr>
      <dsp:spPr>
        <a:xfrm>
          <a:off x="455961" y="2610177"/>
          <a:ext cx="697188" cy="453172"/>
        </a:xfrm>
        <a:prstGeom prst="roundRect">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Promote</a:t>
          </a:r>
        </a:p>
      </dsp:txBody>
      <dsp:txXfrm>
        <a:off x="478083" y="2632299"/>
        <a:ext cx="652944" cy="408928"/>
      </dsp:txXfrm>
    </dsp:sp>
    <dsp:sp modelId="{849A0989-8B4C-495E-BA81-26AB85967B58}">
      <dsp:nvSpPr>
        <dsp:cNvPr id="0" name=""/>
        <dsp:cNvSpPr/>
      </dsp:nvSpPr>
      <dsp:spPr>
        <a:xfrm>
          <a:off x="571596" y="228523"/>
          <a:ext cx="3477652" cy="3477652"/>
        </a:xfrm>
        <a:custGeom>
          <a:avLst/>
          <a:gdLst/>
          <a:ahLst/>
          <a:cxnLst/>
          <a:rect l="0" t="0" r="0" b="0"/>
          <a:pathLst>
            <a:path>
              <a:moveTo>
                <a:pt x="75060" y="2244197"/>
              </a:moveTo>
              <a:arcTo wR="1738826" hR="1738826" stAng="9786226" swAng="87479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C33B0A5-B8C1-4593-A3B0-0650237E8C51}">
      <dsp:nvSpPr>
        <dsp:cNvPr id="0" name=""/>
        <dsp:cNvSpPr/>
      </dsp:nvSpPr>
      <dsp:spPr>
        <a:xfrm>
          <a:off x="249419" y="1438819"/>
          <a:ext cx="697188" cy="453172"/>
        </a:xfrm>
        <a:prstGeom prst="roundRect">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Monitor</a:t>
          </a:r>
        </a:p>
      </dsp:txBody>
      <dsp:txXfrm>
        <a:off x="271541" y="1460941"/>
        <a:ext cx="652944" cy="408928"/>
      </dsp:txXfrm>
    </dsp:sp>
    <dsp:sp modelId="{5A22FB00-5FB0-483B-9B17-A46CE04378DD}">
      <dsp:nvSpPr>
        <dsp:cNvPr id="0" name=""/>
        <dsp:cNvSpPr/>
      </dsp:nvSpPr>
      <dsp:spPr>
        <a:xfrm>
          <a:off x="571596" y="228523"/>
          <a:ext cx="3477652" cy="3477652"/>
        </a:xfrm>
        <a:custGeom>
          <a:avLst/>
          <a:gdLst/>
          <a:ahLst/>
          <a:cxnLst/>
          <a:rect l="0" t="0" r="0" b="0"/>
          <a:pathLst>
            <a:path>
              <a:moveTo>
                <a:pt x="126900" y="1086743"/>
              </a:moveTo>
              <a:arcTo wR="1738826" hR="1738826" stAng="12121507" swAng="7871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C330F7C-F755-4505-9A9A-205A19BA400F}">
      <dsp:nvSpPr>
        <dsp:cNvPr id="0" name=""/>
        <dsp:cNvSpPr/>
      </dsp:nvSpPr>
      <dsp:spPr>
        <a:xfrm>
          <a:off x="844132" y="408745"/>
          <a:ext cx="697188" cy="453172"/>
        </a:xfrm>
        <a:prstGeom prst="roundRect">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Review</a:t>
          </a:r>
        </a:p>
      </dsp:txBody>
      <dsp:txXfrm>
        <a:off x="866254" y="430867"/>
        <a:ext cx="652944" cy="408928"/>
      </dsp:txXfrm>
    </dsp:sp>
    <dsp:sp modelId="{9829E82D-8D1A-4D10-8C99-84A1DEADD298}">
      <dsp:nvSpPr>
        <dsp:cNvPr id="0" name=""/>
        <dsp:cNvSpPr/>
      </dsp:nvSpPr>
      <dsp:spPr>
        <a:xfrm>
          <a:off x="571596" y="228523"/>
          <a:ext cx="3477652" cy="3477652"/>
        </a:xfrm>
        <a:custGeom>
          <a:avLst/>
          <a:gdLst/>
          <a:ahLst/>
          <a:cxnLst/>
          <a:rect l="0" t="0" r="0" b="0"/>
          <a:pathLst>
            <a:path>
              <a:moveTo>
                <a:pt x="1048957" y="142706"/>
              </a:moveTo>
              <a:arcTo wR="1738826" hR="1738826" stAng="14797513" swAng="53205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17F15-77AE-4F0B-ABCC-74DFB3422983}">
      <dsp:nvSpPr>
        <dsp:cNvPr id="0" name=""/>
        <dsp:cNvSpPr/>
      </dsp:nvSpPr>
      <dsp:spPr>
        <a:xfrm>
          <a:off x="3449" y="531134"/>
          <a:ext cx="1031155" cy="618693"/>
        </a:xfrm>
        <a:prstGeom prst="roundRect">
          <a:avLst>
            <a:gd name="adj" fmla="val 10000"/>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Stop</a:t>
          </a:r>
        </a:p>
      </dsp:txBody>
      <dsp:txXfrm>
        <a:off x="21570" y="549255"/>
        <a:ext cx="994913" cy="582451"/>
      </dsp:txXfrm>
    </dsp:sp>
    <dsp:sp modelId="{76EE761C-7D6C-48B8-A6B7-D1F700A63B70}">
      <dsp:nvSpPr>
        <dsp:cNvPr id="0" name=""/>
        <dsp:cNvSpPr/>
      </dsp:nvSpPr>
      <dsp:spPr>
        <a:xfrm>
          <a:off x="1137720" y="712618"/>
          <a:ext cx="218604" cy="25572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137720" y="763763"/>
        <a:ext cx="153023" cy="153436"/>
      </dsp:txXfrm>
    </dsp:sp>
    <dsp:sp modelId="{B94760EE-61D5-43E6-9B18-D1248858BEE9}">
      <dsp:nvSpPr>
        <dsp:cNvPr id="0" name=""/>
        <dsp:cNvSpPr/>
      </dsp:nvSpPr>
      <dsp:spPr>
        <a:xfrm>
          <a:off x="1447066" y="531134"/>
          <a:ext cx="1031155" cy="618693"/>
        </a:xfrm>
        <a:prstGeom prst="roundRect">
          <a:avLst>
            <a:gd name="adj" fmla="val 10000"/>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Start </a:t>
          </a:r>
        </a:p>
      </dsp:txBody>
      <dsp:txXfrm>
        <a:off x="1465187" y="549255"/>
        <a:ext cx="994913" cy="582451"/>
      </dsp:txXfrm>
    </dsp:sp>
    <dsp:sp modelId="{D8F12751-17A4-4043-A72A-98939129C6CA}">
      <dsp:nvSpPr>
        <dsp:cNvPr id="0" name=""/>
        <dsp:cNvSpPr/>
      </dsp:nvSpPr>
      <dsp:spPr>
        <a:xfrm>
          <a:off x="2581337" y="712618"/>
          <a:ext cx="218604" cy="25572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581337" y="763763"/>
        <a:ext cx="153023" cy="153436"/>
      </dsp:txXfrm>
    </dsp:sp>
    <dsp:sp modelId="{D20CA13E-C594-4212-9109-A5DA9C444EFB}">
      <dsp:nvSpPr>
        <dsp:cNvPr id="0" name=""/>
        <dsp:cNvSpPr/>
      </dsp:nvSpPr>
      <dsp:spPr>
        <a:xfrm>
          <a:off x="2890684" y="531134"/>
          <a:ext cx="1031155" cy="618693"/>
        </a:xfrm>
        <a:prstGeom prst="roundRect">
          <a:avLst>
            <a:gd name="adj" fmla="val 10000"/>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Continue</a:t>
          </a:r>
        </a:p>
      </dsp:txBody>
      <dsp:txXfrm>
        <a:off x="2908805" y="549255"/>
        <a:ext cx="994913" cy="5824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2EC72-030F-4694-8EBE-7F0872F8DAC6}">
      <dsp:nvSpPr>
        <dsp:cNvPr id="0" name=""/>
        <dsp:cNvSpPr/>
      </dsp:nvSpPr>
      <dsp:spPr>
        <a:xfrm>
          <a:off x="4186696" y="2337610"/>
          <a:ext cx="858751" cy="858751"/>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Methods</a:t>
          </a:r>
        </a:p>
      </dsp:txBody>
      <dsp:txXfrm>
        <a:off x="4312457" y="2463371"/>
        <a:ext cx="607229" cy="607229"/>
      </dsp:txXfrm>
    </dsp:sp>
    <dsp:sp modelId="{CD42C09F-1CB9-42BA-BFF9-30C40C6A454F}">
      <dsp:nvSpPr>
        <dsp:cNvPr id="0" name=""/>
        <dsp:cNvSpPr/>
      </dsp:nvSpPr>
      <dsp:spPr>
        <a:xfrm rot="16200000">
          <a:off x="3879217" y="1592384"/>
          <a:ext cx="1473708" cy="16743"/>
        </a:xfrm>
        <a:custGeom>
          <a:avLst/>
          <a:gdLst/>
          <a:ahLst/>
          <a:cxnLst/>
          <a:rect l="0" t="0" r="0" b="0"/>
          <a:pathLst>
            <a:path>
              <a:moveTo>
                <a:pt x="0" y="8371"/>
              </a:moveTo>
              <a:lnTo>
                <a:pt x="1473708" y="837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dirty="0"/>
        </a:p>
      </dsp:txBody>
      <dsp:txXfrm>
        <a:off x="4579229" y="1563913"/>
        <a:ext cx="73685" cy="73685"/>
      </dsp:txXfrm>
    </dsp:sp>
    <dsp:sp modelId="{2B056DDD-9153-4E99-9968-474812C1EA44}">
      <dsp:nvSpPr>
        <dsp:cNvPr id="0" name=""/>
        <dsp:cNvSpPr/>
      </dsp:nvSpPr>
      <dsp:spPr>
        <a:xfrm>
          <a:off x="4186696" y="5150"/>
          <a:ext cx="858751" cy="858751"/>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b="1" i="0" u="none" kern="1200" dirty="0"/>
            <a:t>NH Participant Survey 2013 Census</a:t>
          </a:r>
          <a:endParaRPr lang="en-US" sz="800" b="1" kern="1200" dirty="0"/>
        </a:p>
      </dsp:txBody>
      <dsp:txXfrm>
        <a:off x="4312457" y="130911"/>
        <a:ext cx="607229" cy="607229"/>
      </dsp:txXfrm>
    </dsp:sp>
    <dsp:sp modelId="{69301480-7F71-4BF8-8E7D-6A7DBB7F5471}">
      <dsp:nvSpPr>
        <dsp:cNvPr id="0" name=""/>
        <dsp:cNvSpPr/>
      </dsp:nvSpPr>
      <dsp:spPr>
        <a:xfrm rot="17861538">
          <a:off x="4421191" y="1725969"/>
          <a:ext cx="1473708" cy="16743"/>
        </a:xfrm>
        <a:custGeom>
          <a:avLst/>
          <a:gdLst/>
          <a:ahLst/>
          <a:cxnLst/>
          <a:rect l="0" t="0" r="0" b="0"/>
          <a:pathLst>
            <a:path>
              <a:moveTo>
                <a:pt x="0" y="8371"/>
              </a:moveTo>
              <a:lnTo>
                <a:pt x="1473708" y="837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dirty="0"/>
        </a:p>
      </dsp:txBody>
      <dsp:txXfrm>
        <a:off x="5121203" y="1697498"/>
        <a:ext cx="73685" cy="73685"/>
      </dsp:txXfrm>
    </dsp:sp>
    <dsp:sp modelId="{8D5783DC-CA21-40BC-A3D1-CFD3CCDF9476}">
      <dsp:nvSpPr>
        <dsp:cNvPr id="0" name=""/>
        <dsp:cNvSpPr/>
      </dsp:nvSpPr>
      <dsp:spPr>
        <a:xfrm>
          <a:off x="5270644" y="272319"/>
          <a:ext cx="858751" cy="858751"/>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AU" sz="800" b="1" i="0" u="none" kern="1200" dirty="0"/>
            <a:t>Complaints </a:t>
          </a:r>
          <a:endParaRPr lang="en-AU" sz="800" b="1" kern="1200" dirty="0"/>
        </a:p>
      </dsp:txBody>
      <dsp:txXfrm>
        <a:off x="5396405" y="398080"/>
        <a:ext cx="607229" cy="607229"/>
      </dsp:txXfrm>
    </dsp:sp>
    <dsp:sp modelId="{5AB3D82C-7DCE-4F86-AF67-684910C54299}">
      <dsp:nvSpPr>
        <dsp:cNvPr id="0" name=""/>
        <dsp:cNvSpPr/>
      </dsp:nvSpPr>
      <dsp:spPr>
        <a:xfrm rot="19523077">
          <a:off x="4839006" y="2096120"/>
          <a:ext cx="1473708" cy="16743"/>
        </a:xfrm>
        <a:custGeom>
          <a:avLst/>
          <a:gdLst/>
          <a:ahLst/>
          <a:cxnLst/>
          <a:rect l="0" t="0" r="0" b="0"/>
          <a:pathLst>
            <a:path>
              <a:moveTo>
                <a:pt x="0" y="8371"/>
              </a:moveTo>
              <a:lnTo>
                <a:pt x="1473708" y="837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dirty="0"/>
        </a:p>
      </dsp:txBody>
      <dsp:txXfrm>
        <a:off x="5539017" y="2067649"/>
        <a:ext cx="73685" cy="73685"/>
      </dsp:txXfrm>
    </dsp:sp>
    <dsp:sp modelId="{8FA8731C-05FB-4E5E-9846-4C836F69E2A1}">
      <dsp:nvSpPr>
        <dsp:cNvPr id="0" name=""/>
        <dsp:cNvSpPr/>
      </dsp:nvSpPr>
      <dsp:spPr>
        <a:xfrm>
          <a:off x="6106273" y="1012622"/>
          <a:ext cx="858751" cy="858751"/>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AU" sz="800" b="1" i="0" u="none" kern="1200" dirty="0"/>
            <a:t>Partner Survey </a:t>
          </a:r>
          <a:endParaRPr lang="en-AU" sz="800" b="1" kern="1200" dirty="0"/>
        </a:p>
      </dsp:txBody>
      <dsp:txXfrm>
        <a:off x="6232034" y="1138383"/>
        <a:ext cx="607229" cy="607229"/>
      </dsp:txXfrm>
    </dsp:sp>
    <dsp:sp modelId="{77C5AEF5-B302-49D2-BBAC-8C3BE1E4E8AB}">
      <dsp:nvSpPr>
        <dsp:cNvPr id="0" name=""/>
        <dsp:cNvSpPr/>
      </dsp:nvSpPr>
      <dsp:spPr>
        <a:xfrm rot="21184615">
          <a:off x="5036944" y="2618041"/>
          <a:ext cx="1473708" cy="16743"/>
        </a:xfrm>
        <a:custGeom>
          <a:avLst/>
          <a:gdLst/>
          <a:ahLst/>
          <a:cxnLst/>
          <a:rect l="0" t="0" r="0" b="0"/>
          <a:pathLst>
            <a:path>
              <a:moveTo>
                <a:pt x="0" y="8371"/>
              </a:moveTo>
              <a:lnTo>
                <a:pt x="1473708" y="837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dirty="0"/>
        </a:p>
      </dsp:txBody>
      <dsp:txXfrm>
        <a:off x="5736956" y="2589570"/>
        <a:ext cx="73685" cy="73685"/>
      </dsp:txXfrm>
    </dsp:sp>
    <dsp:sp modelId="{B1BFE2A6-3BE3-451E-9DAD-97B58146CB93}">
      <dsp:nvSpPr>
        <dsp:cNvPr id="0" name=""/>
        <dsp:cNvSpPr/>
      </dsp:nvSpPr>
      <dsp:spPr>
        <a:xfrm>
          <a:off x="6502150" y="2056463"/>
          <a:ext cx="858751" cy="858751"/>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AU" sz="800" b="1" i="0" u="none" kern="1200" dirty="0"/>
            <a:t>Community consultation </a:t>
          </a:r>
          <a:endParaRPr lang="en-AU" sz="800" b="1" kern="1200" dirty="0"/>
        </a:p>
      </dsp:txBody>
      <dsp:txXfrm>
        <a:off x="6627911" y="2182224"/>
        <a:ext cx="607229" cy="607229"/>
      </dsp:txXfrm>
    </dsp:sp>
    <dsp:sp modelId="{D351B6D4-541E-484F-89CF-DF6FA4DAE003}">
      <dsp:nvSpPr>
        <dsp:cNvPr id="0" name=""/>
        <dsp:cNvSpPr/>
      </dsp:nvSpPr>
      <dsp:spPr>
        <a:xfrm rot="1246154">
          <a:off x="4969661" y="3172165"/>
          <a:ext cx="1473708" cy="16743"/>
        </a:xfrm>
        <a:custGeom>
          <a:avLst/>
          <a:gdLst/>
          <a:ahLst/>
          <a:cxnLst/>
          <a:rect l="0" t="0" r="0" b="0"/>
          <a:pathLst>
            <a:path>
              <a:moveTo>
                <a:pt x="0" y="8371"/>
              </a:moveTo>
              <a:lnTo>
                <a:pt x="1473708" y="837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dirty="0"/>
        </a:p>
      </dsp:txBody>
      <dsp:txXfrm>
        <a:off x="5669673" y="3143694"/>
        <a:ext cx="73685" cy="73685"/>
      </dsp:txXfrm>
    </dsp:sp>
    <dsp:sp modelId="{311DFBB7-2FBA-45FF-941B-5D06C4122298}">
      <dsp:nvSpPr>
        <dsp:cNvPr id="0" name=""/>
        <dsp:cNvSpPr/>
      </dsp:nvSpPr>
      <dsp:spPr>
        <a:xfrm>
          <a:off x="6367584" y="3164712"/>
          <a:ext cx="858751" cy="858751"/>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AU" sz="800" b="1" i="0" u="none" kern="1200" dirty="0"/>
            <a:t>Consult other organisations </a:t>
          </a:r>
          <a:endParaRPr lang="en-AU" sz="800" b="1" kern="1200" dirty="0"/>
        </a:p>
      </dsp:txBody>
      <dsp:txXfrm>
        <a:off x="6493345" y="3290473"/>
        <a:ext cx="607229" cy="607229"/>
      </dsp:txXfrm>
    </dsp:sp>
    <dsp:sp modelId="{0137CF34-EFF9-418A-93D5-878727764CD9}">
      <dsp:nvSpPr>
        <dsp:cNvPr id="0" name=""/>
        <dsp:cNvSpPr/>
      </dsp:nvSpPr>
      <dsp:spPr>
        <a:xfrm rot="2907692">
          <a:off x="4652571" y="3631550"/>
          <a:ext cx="1473708" cy="16743"/>
        </a:xfrm>
        <a:custGeom>
          <a:avLst/>
          <a:gdLst/>
          <a:ahLst/>
          <a:cxnLst/>
          <a:rect l="0" t="0" r="0" b="0"/>
          <a:pathLst>
            <a:path>
              <a:moveTo>
                <a:pt x="0" y="8371"/>
              </a:moveTo>
              <a:lnTo>
                <a:pt x="1473708" y="837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dirty="0"/>
        </a:p>
      </dsp:txBody>
      <dsp:txXfrm>
        <a:off x="5352582" y="3603079"/>
        <a:ext cx="73685" cy="73685"/>
      </dsp:txXfrm>
    </dsp:sp>
    <dsp:sp modelId="{17D7FEB9-D28F-43B5-8DAB-1BA7EFF82879}">
      <dsp:nvSpPr>
        <dsp:cNvPr id="0" name=""/>
        <dsp:cNvSpPr/>
      </dsp:nvSpPr>
      <dsp:spPr>
        <a:xfrm>
          <a:off x="5733403" y="4083482"/>
          <a:ext cx="858751" cy="858751"/>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AU" sz="800" b="1" i="0" u="none" kern="1200" dirty="0"/>
            <a:t>LGA community plans</a:t>
          </a:r>
          <a:endParaRPr lang="en-AU" sz="800" b="1" kern="1200" dirty="0"/>
        </a:p>
      </dsp:txBody>
      <dsp:txXfrm>
        <a:off x="5859164" y="4209243"/>
        <a:ext cx="607229" cy="607229"/>
      </dsp:txXfrm>
    </dsp:sp>
    <dsp:sp modelId="{19435E1F-A7B2-46A6-8D54-A3881C793FED}">
      <dsp:nvSpPr>
        <dsp:cNvPr id="0" name=""/>
        <dsp:cNvSpPr/>
      </dsp:nvSpPr>
      <dsp:spPr>
        <a:xfrm rot="4569231">
          <a:off x="4158314" y="3890956"/>
          <a:ext cx="1473708" cy="16743"/>
        </a:xfrm>
        <a:custGeom>
          <a:avLst/>
          <a:gdLst/>
          <a:ahLst/>
          <a:cxnLst/>
          <a:rect l="0" t="0" r="0" b="0"/>
          <a:pathLst>
            <a:path>
              <a:moveTo>
                <a:pt x="0" y="8371"/>
              </a:moveTo>
              <a:lnTo>
                <a:pt x="1473708" y="837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dirty="0"/>
        </a:p>
      </dsp:txBody>
      <dsp:txXfrm>
        <a:off x="4858326" y="3862485"/>
        <a:ext cx="73685" cy="73685"/>
      </dsp:txXfrm>
    </dsp:sp>
    <dsp:sp modelId="{D98A881A-3C88-49C1-B735-595F954B5127}">
      <dsp:nvSpPr>
        <dsp:cNvPr id="0" name=""/>
        <dsp:cNvSpPr/>
      </dsp:nvSpPr>
      <dsp:spPr>
        <a:xfrm>
          <a:off x="4744890" y="4602293"/>
          <a:ext cx="858751" cy="858751"/>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AU" sz="800" b="1" i="0" u="none" kern="1200" dirty="0"/>
            <a:t>Participant Survey</a:t>
          </a:r>
          <a:endParaRPr lang="en-AU" sz="800" b="1" kern="1200" dirty="0"/>
        </a:p>
      </dsp:txBody>
      <dsp:txXfrm>
        <a:off x="4870651" y="4728054"/>
        <a:ext cx="607229" cy="607229"/>
      </dsp:txXfrm>
    </dsp:sp>
    <dsp:sp modelId="{3717CEFF-3B06-4B1B-81FD-19E656D7FFCD}">
      <dsp:nvSpPr>
        <dsp:cNvPr id="0" name=""/>
        <dsp:cNvSpPr/>
      </dsp:nvSpPr>
      <dsp:spPr>
        <a:xfrm rot="6230769">
          <a:off x="3600120" y="3890956"/>
          <a:ext cx="1473708" cy="16743"/>
        </a:xfrm>
        <a:custGeom>
          <a:avLst/>
          <a:gdLst/>
          <a:ahLst/>
          <a:cxnLst/>
          <a:rect l="0" t="0" r="0" b="0"/>
          <a:pathLst>
            <a:path>
              <a:moveTo>
                <a:pt x="0" y="8371"/>
              </a:moveTo>
              <a:lnTo>
                <a:pt x="1473708" y="837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dirty="0"/>
        </a:p>
      </dsp:txBody>
      <dsp:txXfrm rot="10800000">
        <a:off x="4300132" y="3862485"/>
        <a:ext cx="73685" cy="73685"/>
      </dsp:txXfrm>
    </dsp:sp>
    <dsp:sp modelId="{CF0BA7C0-6CC9-42A3-B8EC-BEA85197FE52}">
      <dsp:nvSpPr>
        <dsp:cNvPr id="0" name=""/>
        <dsp:cNvSpPr/>
      </dsp:nvSpPr>
      <dsp:spPr>
        <a:xfrm>
          <a:off x="3628501" y="4602293"/>
          <a:ext cx="858751" cy="858751"/>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AU" sz="800" b="1" i="0" u="none" kern="1200" dirty="0"/>
            <a:t>Community Survey</a:t>
          </a:r>
          <a:endParaRPr lang="en-AU" sz="800" b="1" kern="1200" dirty="0"/>
        </a:p>
      </dsp:txBody>
      <dsp:txXfrm>
        <a:off x="3754262" y="4728054"/>
        <a:ext cx="607229" cy="607229"/>
      </dsp:txXfrm>
    </dsp:sp>
    <dsp:sp modelId="{C51BF281-1DEA-4761-A677-5BC25B539F46}">
      <dsp:nvSpPr>
        <dsp:cNvPr id="0" name=""/>
        <dsp:cNvSpPr/>
      </dsp:nvSpPr>
      <dsp:spPr>
        <a:xfrm rot="7892308">
          <a:off x="3105864" y="3631550"/>
          <a:ext cx="1473708" cy="16743"/>
        </a:xfrm>
        <a:custGeom>
          <a:avLst/>
          <a:gdLst/>
          <a:ahLst/>
          <a:cxnLst/>
          <a:rect l="0" t="0" r="0" b="0"/>
          <a:pathLst>
            <a:path>
              <a:moveTo>
                <a:pt x="0" y="8371"/>
              </a:moveTo>
              <a:lnTo>
                <a:pt x="1473708" y="837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dirty="0"/>
        </a:p>
      </dsp:txBody>
      <dsp:txXfrm rot="10800000">
        <a:off x="3805875" y="3603079"/>
        <a:ext cx="73685" cy="73685"/>
      </dsp:txXfrm>
    </dsp:sp>
    <dsp:sp modelId="{056E02F1-1970-426E-8DB6-45155B8539B4}">
      <dsp:nvSpPr>
        <dsp:cNvPr id="0" name=""/>
        <dsp:cNvSpPr/>
      </dsp:nvSpPr>
      <dsp:spPr>
        <a:xfrm>
          <a:off x="2639989" y="4083482"/>
          <a:ext cx="858751" cy="858751"/>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AU" sz="800" b="1" i="0" u="none" kern="1200" dirty="0"/>
            <a:t>Suggestion box in House/Centre </a:t>
          </a:r>
          <a:endParaRPr lang="en-AU" sz="800" b="1" kern="1200" dirty="0"/>
        </a:p>
      </dsp:txBody>
      <dsp:txXfrm>
        <a:off x="2765750" y="4209243"/>
        <a:ext cx="607229" cy="607229"/>
      </dsp:txXfrm>
    </dsp:sp>
    <dsp:sp modelId="{B3C1B781-2F47-44A1-B4BF-A49CC8DFE495}">
      <dsp:nvSpPr>
        <dsp:cNvPr id="0" name=""/>
        <dsp:cNvSpPr/>
      </dsp:nvSpPr>
      <dsp:spPr>
        <a:xfrm rot="9553846">
          <a:off x="2788773" y="3172165"/>
          <a:ext cx="1473708" cy="16743"/>
        </a:xfrm>
        <a:custGeom>
          <a:avLst/>
          <a:gdLst/>
          <a:ahLst/>
          <a:cxnLst/>
          <a:rect l="0" t="0" r="0" b="0"/>
          <a:pathLst>
            <a:path>
              <a:moveTo>
                <a:pt x="0" y="8371"/>
              </a:moveTo>
              <a:lnTo>
                <a:pt x="1473708" y="837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dirty="0"/>
        </a:p>
      </dsp:txBody>
      <dsp:txXfrm rot="10800000">
        <a:off x="3488785" y="3143694"/>
        <a:ext cx="73685" cy="73685"/>
      </dsp:txXfrm>
    </dsp:sp>
    <dsp:sp modelId="{0BDA4C5E-50D9-47D9-BDC0-32928CA6669D}">
      <dsp:nvSpPr>
        <dsp:cNvPr id="0" name=""/>
        <dsp:cNvSpPr/>
      </dsp:nvSpPr>
      <dsp:spPr>
        <a:xfrm>
          <a:off x="2005808" y="3164712"/>
          <a:ext cx="858751" cy="858751"/>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AU" sz="800" b="1" i="0" u="none" kern="1200" dirty="0"/>
            <a:t>Suggestion box online </a:t>
          </a:r>
          <a:endParaRPr lang="en-AU" sz="800" b="1" kern="1200" dirty="0"/>
        </a:p>
      </dsp:txBody>
      <dsp:txXfrm>
        <a:off x="2131569" y="3290473"/>
        <a:ext cx="607229" cy="607229"/>
      </dsp:txXfrm>
    </dsp:sp>
    <dsp:sp modelId="{EFE727CC-82A6-4E66-90B4-8699E98EC19B}">
      <dsp:nvSpPr>
        <dsp:cNvPr id="0" name=""/>
        <dsp:cNvSpPr/>
      </dsp:nvSpPr>
      <dsp:spPr>
        <a:xfrm rot="11215385">
          <a:off x="2721490" y="2618041"/>
          <a:ext cx="1473708" cy="16743"/>
        </a:xfrm>
        <a:custGeom>
          <a:avLst/>
          <a:gdLst/>
          <a:ahLst/>
          <a:cxnLst/>
          <a:rect l="0" t="0" r="0" b="0"/>
          <a:pathLst>
            <a:path>
              <a:moveTo>
                <a:pt x="0" y="8371"/>
              </a:moveTo>
              <a:lnTo>
                <a:pt x="1473708" y="837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dirty="0"/>
        </a:p>
      </dsp:txBody>
      <dsp:txXfrm rot="10800000">
        <a:off x="3421502" y="2589570"/>
        <a:ext cx="73685" cy="73685"/>
      </dsp:txXfrm>
    </dsp:sp>
    <dsp:sp modelId="{F027AA42-364C-4739-954C-098EAD1EAF54}">
      <dsp:nvSpPr>
        <dsp:cNvPr id="0" name=""/>
        <dsp:cNvSpPr/>
      </dsp:nvSpPr>
      <dsp:spPr>
        <a:xfrm>
          <a:off x="1871242" y="2056463"/>
          <a:ext cx="858751" cy="858751"/>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AU" sz="800" b="1" i="0" u="none" kern="1200" dirty="0"/>
            <a:t>Table/stall in public place </a:t>
          </a:r>
          <a:endParaRPr lang="en-AU" sz="800" b="1" kern="1200" dirty="0"/>
        </a:p>
      </dsp:txBody>
      <dsp:txXfrm>
        <a:off x="1997003" y="2182224"/>
        <a:ext cx="607229" cy="607229"/>
      </dsp:txXfrm>
    </dsp:sp>
    <dsp:sp modelId="{769CE541-9044-49DB-8AF5-18DF0623A119}">
      <dsp:nvSpPr>
        <dsp:cNvPr id="0" name=""/>
        <dsp:cNvSpPr/>
      </dsp:nvSpPr>
      <dsp:spPr>
        <a:xfrm rot="12876923">
          <a:off x="2919429" y="2096120"/>
          <a:ext cx="1473708" cy="16743"/>
        </a:xfrm>
        <a:custGeom>
          <a:avLst/>
          <a:gdLst/>
          <a:ahLst/>
          <a:cxnLst/>
          <a:rect l="0" t="0" r="0" b="0"/>
          <a:pathLst>
            <a:path>
              <a:moveTo>
                <a:pt x="0" y="8371"/>
              </a:moveTo>
              <a:lnTo>
                <a:pt x="1473708" y="837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dirty="0"/>
        </a:p>
      </dsp:txBody>
      <dsp:txXfrm rot="10800000">
        <a:off x="3619440" y="2067649"/>
        <a:ext cx="73685" cy="73685"/>
      </dsp:txXfrm>
    </dsp:sp>
    <dsp:sp modelId="{126FA8A6-72C9-47DC-BFD8-C2ED04A224D4}">
      <dsp:nvSpPr>
        <dsp:cNvPr id="0" name=""/>
        <dsp:cNvSpPr/>
      </dsp:nvSpPr>
      <dsp:spPr>
        <a:xfrm>
          <a:off x="2267119" y="1012622"/>
          <a:ext cx="858751" cy="858751"/>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AU" sz="800" b="1" i="0" u="none" kern="1200" dirty="0"/>
            <a:t>Open days </a:t>
          </a:r>
          <a:endParaRPr lang="en-AU" sz="800" b="1" kern="1200" dirty="0"/>
        </a:p>
      </dsp:txBody>
      <dsp:txXfrm>
        <a:off x="2392880" y="1138383"/>
        <a:ext cx="607229" cy="607229"/>
      </dsp:txXfrm>
    </dsp:sp>
    <dsp:sp modelId="{031CEF4E-4DBD-4A15-B68F-515FBFC1F9F3}">
      <dsp:nvSpPr>
        <dsp:cNvPr id="0" name=""/>
        <dsp:cNvSpPr/>
      </dsp:nvSpPr>
      <dsp:spPr>
        <a:xfrm rot="14594588">
          <a:off x="3319148" y="1695692"/>
          <a:ext cx="1522013" cy="16743"/>
        </a:xfrm>
        <a:custGeom>
          <a:avLst/>
          <a:gdLst/>
          <a:ahLst/>
          <a:cxnLst/>
          <a:rect l="0" t="0" r="0" b="0"/>
          <a:pathLst>
            <a:path>
              <a:moveTo>
                <a:pt x="0" y="8371"/>
              </a:moveTo>
              <a:lnTo>
                <a:pt x="1522013" y="837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dirty="0"/>
        </a:p>
      </dsp:txBody>
      <dsp:txXfrm rot="10800000">
        <a:off x="4042104" y="1666013"/>
        <a:ext cx="76100" cy="76100"/>
      </dsp:txXfrm>
    </dsp:sp>
    <dsp:sp modelId="{7FD278D0-1D9B-472A-92FA-41A2ACB9F0B5}">
      <dsp:nvSpPr>
        <dsp:cNvPr id="0" name=""/>
        <dsp:cNvSpPr/>
      </dsp:nvSpPr>
      <dsp:spPr>
        <a:xfrm>
          <a:off x="3114862" y="211765"/>
          <a:ext cx="858751" cy="858751"/>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AU" sz="800" b="1" i="0" u="none" kern="1200" dirty="0"/>
            <a:t>Social media feedback </a:t>
          </a:r>
          <a:endParaRPr lang="en-AU" sz="800" b="1" kern="1200" dirty="0"/>
        </a:p>
      </dsp:txBody>
      <dsp:txXfrm>
        <a:off x="3240623" y="337526"/>
        <a:ext cx="607229" cy="6072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67699-0DCC-4CCA-86BE-A4F6A6468E9D}">
      <dsp:nvSpPr>
        <dsp:cNvPr id="0" name=""/>
        <dsp:cNvSpPr/>
      </dsp:nvSpPr>
      <dsp:spPr>
        <a:xfrm>
          <a:off x="4927" y="2314"/>
          <a:ext cx="1889030" cy="691200"/>
        </a:xfrm>
        <a:prstGeom prst="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GOVERNANCE</a:t>
          </a:r>
        </a:p>
      </dsp:txBody>
      <dsp:txXfrm>
        <a:off x="4927" y="2314"/>
        <a:ext cx="1889030" cy="691200"/>
      </dsp:txXfrm>
    </dsp:sp>
    <dsp:sp modelId="{5E4CA830-6F16-480C-B3E7-A7FB6651B7B1}">
      <dsp:nvSpPr>
        <dsp:cNvPr id="0" name=""/>
        <dsp:cNvSpPr/>
      </dsp:nvSpPr>
      <dsp:spPr>
        <a:xfrm>
          <a:off x="16432" y="706217"/>
          <a:ext cx="1889030" cy="1054080"/>
        </a:xfrm>
        <a:prstGeom prst="rect">
          <a:avLst/>
        </a:prstGeom>
        <a:solidFill>
          <a:schemeClr val="bg1">
            <a:alpha val="90000"/>
          </a:schemeClr>
        </a:solidFill>
        <a:ln w="12700" cap="flat" cmpd="sng" algn="ctr">
          <a:solidFill>
            <a:srgbClr val="FF660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Focus Area 1 (strength)</a:t>
          </a:r>
        </a:p>
        <a:p>
          <a:pPr marL="114300" lvl="1" indent="-114300" algn="l" defTabSz="533400">
            <a:lnSpc>
              <a:spcPct val="90000"/>
            </a:lnSpc>
            <a:spcBef>
              <a:spcPct val="0"/>
            </a:spcBef>
            <a:spcAft>
              <a:spcPct val="15000"/>
            </a:spcAft>
            <a:buChar char="•"/>
          </a:pPr>
          <a:r>
            <a:rPr lang="en-US" sz="1200" kern="1200" dirty="0"/>
            <a:t>Focus Area 2 (gap)</a:t>
          </a:r>
        </a:p>
        <a:p>
          <a:pPr marL="114300" lvl="1" indent="-114300" algn="l" defTabSz="533400">
            <a:lnSpc>
              <a:spcPct val="90000"/>
            </a:lnSpc>
            <a:spcBef>
              <a:spcPct val="0"/>
            </a:spcBef>
            <a:spcAft>
              <a:spcPct val="15000"/>
            </a:spcAft>
            <a:buChar char="•"/>
          </a:pPr>
          <a:r>
            <a:rPr lang="en-US" sz="1200" kern="1200" dirty="0"/>
            <a:t>Focus Area 3 (gap)</a:t>
          </a:r>
        </a:p>
      </dsp:txBody>
      <dsp:txXfrm>
        <a:off x="16432" y="706217"/>
        <a:ext cx="1889030" cy="1054080"/>
      </dsp:txXfrm>
    </dsp:sp>
    <dsp:sp modelId="{C72A12A3-5987-4C3B-AB19-62BFA475DAA7}">
      <dsp:nvSpPr>
        <dsp:cNvPr id="0" name=""/>
        <dsp:cNvSpPr/>
      </dsp:nvSpPr>
      <dsp:spPr>
        <a:xfrm>
          <a:off x="2115937" y="12329"/>
          <a:ext cx="1889030" cy="691200"/>
        </a:xfrm>
        <a:prstGeom prst="rect">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MANAGEMENT</a:t>
          </a:r>
        </a:p>
      </dsp:txBody>
      <dsp:txXfrm>
        <a:off x="2115937" y="12329"/>
        <a:ext cx="1889030" cy="691200"/>
      </dsp:txXfrm>
    </dsp:sp>
    <dsp:sp modelId="{01B4323A-268E-4871-A8CB-AB694B2DC969}">
      <dsp:nvSpPr>
        <dsp:cNvPr id="0" name=""/>
        <dsp:cNvSpPr/>
      </dsp:nvSpPr>
      <dsp:spPr>
        <a:xfrm>
          <a:off x="2131050" y="715858"/>
          <a:ext cx="1889030" cy="1054080"/>
        </a:xfrm>
        <a:prstGeom prst="rect">
          <a:avLst/>
        </a:prstGeom>
        <a:solidFill>
          <a:schemeClr val="bg1">
            <a:alpha val="90000"/>
          </a:schemeClr>
        </a:solidFill>
        <a:ln w="12700" cap="flat" cmpd="sng" algn="ctr">
          <a:solidFill>
            <a:srgbClr val="FF660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a:t>Focus Area 1 (strength)</a:t>
          </a:r>
        </a:p>
        <a:p>
          <a:pPr marL="114300" lvl="1" indent="-114300" algn="l" defTabSz="533400">
            <a:lnSpc>
              <a:spcPct val="90000"/>
            </a:lnSpc>
            <a:spcBef>
              <a:spcPct val="0"/>
            </a:spcBef>
            <a:spcAft>
              <a:spcPct val="15000"/>
            </a:spcAft>
            <a:buChar char="•"/>
          </a:pPr>
          <a:r>
            <a:rPr lang="en-US" sz="1200" kern="1200"/>
            <a:t>Focus Area 2 (gap)</a:t>
          </a:r>
          <a:endParaRPr lang="en-US" sz="1200" kern="1200" dirty="0"/>
        </a:p>
        <a:p>
          <a:pPr marL="114300" lvl="1" indent="-114300" algn="l" defTabSz="533400">
            <a:lnSpc>
              <a:spcPct val="90000"/>
            </a:lnSpc>
            <a:spcBef>
              <a:spcPct val="0"/>
            </a:spcBef>
            <a:spcAft>
              <a:spcPct val="15000"/>
            </a:spcAft>
            <a:buChar char="•"/>
          </a:pPr>
          <a:r>
            <a:rPr lang="en-US" sz="1200" kern="1200" dirty="0"/>
            <a:t>Focus Area  (gap)</a:t>
          </a:r>
        </a:p>
      </dsp:txBody>
      <dsp:txXfrm>
        <a:off x="2131050" y="715858"/>
        <a:ext cx="1889030" cy="1054080"/>
      </dsp:txXfrm>
    </dsp:sp>
    <dsp:sp modelId="{91E9939D-6ACF-4D8F-9C3B-873CA10CB3E3}">
      <dsp:nvSpPr>
        <dsp:cNvPr id="0" name=""/>
        <dsp:cNvSpPr/>
      </dsp:nvSpPr>
      <dsp:spPr>
        <a:xfrm>
          <a:off x="4311916" y="12329"/>
          <a:ext cx="1889030" cy="691200"/>
        </a:xfrm>
        <a:prstGeom prst="rect">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DELIVERY &amp; OPERATIONS</a:t>
          </a:r>
        </a:p>
      </dsp:txBody>
      <dsp:txXfrm>
        <a:off x="4311916" y="12329"/>
        <a:ext cx="1889030" cy="691200"/>
      </dsp:txXfrm>
    </dsp:sp>
    <dsp:sp modelId="{3BEACD34-575F-4FC7-B4F4-547A92F991F4}">
      <dsp:nvSpPr>
        <dsp:cNvPr id="0" name=""/>
        <dsp:cNvSpPr/>
      </dsp:nvSpPr>
      <dsp:spPr>
        <a:xfrm>
          <a:off x="4311916" y="710265"/>
          <a:ext cx="1889030" cy="1054080"/>
        </a:xfrm>
        <a:prstGeom prst="rect">
          <a:avLst/>
        </a:prstGeom>
        <a:solidFill>
          <a:schemeClr val="bg1">
            <a:alpha val="90000"/>
          </a:schemeClr>
        </a:solidFill>
        <a:ln w="12700" cap="flat" cmpd="sng" algn="ctr">
          <a:solidFill>
            <a:srgbClr val="FF660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a:t>Focus Area 1 (strength)</a:t>
          </a:r>
        </a:p>
        <a:p>
          <a:pPr marL="114300" lvl="1" indent="-114300" algn="l" defTabSz="533400">
            <a:lnSpc>
              <a:spcPct val="90000"/>
            </a:lnSpc>
            <a:spcBef>
              <a:spcPct val="0"/>
            </a:spcBef>
            <a:spcAft>
              <a:spcPct val="15000"/>
            </a:spcAft>
            <a:buChar char="•"/>
          </a:pPr>
          <a:r>
            <a:rPr lang="en-US" sz="1200" kern="1200"/>
            <a:t>Focus Area 2 (gap)</a:t>
          </a:r>
          <a:endParaRPr lang="en-US" sz="1200" kern="1200" dirty="0"/>
        </a:p>
        <a:p>
          <a:pPr marL="114300" lvl="1" indent="-114300" algn="l" defTabSz="533400">
            <a:lnSpc>
              <a:spcPct val="90000"/>
            </a:lnSpc>
            <a:spcBef>
              <a:spcPct val="0"/>
            </a:spcBef>
            <a:spcAft>
              <a:spcPct val="15000"/>
            </a:spcAft>
            <a:buChar char="•"/>
          </a:pPr>
          <a:r>
            <a:rPr lang="en-US" sz="1200" kern="1200" dirty="0"/>
            <a:t>Focus Area  (gap)</a:t>
          </a:r>
        </a:p>
      </dsp:txBody>
      <dsp:txXfrm>
        <a:off x="4311916" y="710265"/>
        <a:ext cx="1889030" cy="1054080"/>
      </dsp:txXfrm>
    </dsp:sp>
    <dsp:sp modelId="{E53C33B3-215A-430A-96A1-8F40F7F4A9F3}">
      <dsp:nvSpPr>
        <dsp:cNvPr id="0" name=""/>
        <dsp:cNvSpPr/>
      </dsp:nvSpPr>
      <dsp:spPr>
        <a:xfrm>
          <a:off x="6465410" y="12329"/>
          <a:ext cx="1889030" cy="691200"/>
        </a:xfrm>
        <a:prstGeom prst="rect">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EXTERNAL RELATIONSHIPS</a:t>
          </a:r>
        </a:p>
      </dsp:txBody>
      <dsp:txXfrm>
        <a:off x="6465410" y="12329"/>
        <a:ext cx="1889030" cy="691200"/>
      </dsp:txXfrm>
    </dsp:sp>
    <dsp:sp modelId="{99B74B02-5412-4A4D-A526-5C18D7068A14}">
      <dsp:nvSpPr>
        <dsp:cNvPr id="0" name=""/>
        <dsp:cNvSpPr/>
      </dsp:nvSpPr>
      <dsp:spPr>
        <a:xfrm>
          <a:off x="6454454" y="706902"/>
          <a:ext cx="1889030" cy="1054080"/>
        </a:xfrm>
        <a:prstGeom prst="rect">
          <a:avLst/>
        </a:prstGeom>
        <a:solidFill>
          <a:schemeClr val="bg1">
            <a:alpha val="90000"/>
          </a:schemeClr>
        </a:solidFill>
        <a:ln w="12700" cap="flat" cmpd="sng" algn="ctr">
          <a:solidFill>
            <a:srgbClr val="FF660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Focus Area 1 (strength)</a:t>
          </a:r>
        </a:p>
        <a:p>
          <a:pPr marL="114300" lvl="1" indent="-114300" algn="l" defTabSz="533400">
            <a:lnSpc>
              <a:spcPct val="90000"/>
            </a:lnSpc>
            <a:spcBef>
              <a:spcPct val="0"/>
            </a:spcBef>
            <a:spcAft>
              <a:spcPct val="15000"/>
            </a:spcAft>
            <a:buChar char="•"/>
          </a:pPr>
          <a:r>
            <a:rPr lang="en-US" sz="1200" kern="1200"/>
            <a:t>Focus Area 2 (gap)</a:t>
          </a:r>
          <a:endParaRPr lang="en-US" sz="1200" kern="1200" dirty="0"/>
        </a:p>
        <a:p>
          <a:pPr marL="114300" lvl="1" indent="-114300" algn="l" defTabSz="533400">
            <a:lnSpc>
              <a:spcPct val="90000"/>
            </a:lnSpc>
            <a:spcBef>
              <a:spcPct val="0"/>
            </a:spcBef>
            <a:spcAft>
              <a:spcPct val="15000"/>
            </a:spcAft>
            <a:buChar char="•"/>
          </a:pPr>
          <a:r>
            <a:rPr lang="en-US" sz="1200" kern="1200" dirty="0"/>
            <a:t>Focus Area 3 (gap)</a:t>
          </a:r>
        </a:p>
      </dsp:txBody>
      <dsp:txXfrm>
        <a:off x="6454454" y="706902"/>
        <a:ext cx="1889030" cy="1054080"/>
      </dsp:txXfrm>
    </dsp:sp>
    <dsp:sp modelId="{1AD1746D-D87D-48BB-A488-D094823E6A3F}">
      <dsp:nvSpPr>
        <dsp:cNvPr id="0" name=""/>
        <dsp:cNvSpPr/>
      </dsp:nvSpPr>
      <dsp:spPr>
        <a:xfrm>
          <a:off x="8618905" y="12329"/>
          <a:ext cx="1889030" cy="691200"/>
        </a:xfrm>
        <a:prstGeom prst="rect">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CAPACITY BUILDING</a:t>
          </a:r>
        </a:p>
      </dsp:txBody>
      <dsp:txXfrm>
        <a:off x="8618905" y="12329"/>
        <a:ext cx="1889030" cy="691200"/>
      </dsp:txXfrm>
    </dsp:sp>
    <dsp:sp modelId="{6B5D6D54-720E-4129-BA79-48D12FB6414B}">
      <dsp:nvSpPr>
        <dsp:cNvPr id="0" name=""/>
        <dsp:cNvSpPr/>
      </dsp:nvSpPr>
      <dsp:spPr>
        <a:xfrm>
          <a:off x="8618905" y="703529"/>
          <a:ext cx="1889030" cy="1054080"/>
        </a:xfrm>
        <a:prstGeom prst="rect">
          <a:avLst/>
        </a:prstGeom>
        <a:solidFill>
          <a:schemeClr val="bg1">
            <a:alpha val="90000"/>
          </a:schemeClr>
        </a:solidFill>
        <a:ln w="12700" cap="flat" cmpd="sng" algn="ctr">
          <a:solidFill>
            <a:srgbClr val="FF660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Focus Area 1 (strength)</a:t>
          </a:r>
        </a:p>
        <a:p>
          <a:pPr marL="114300" lvl="1" indent="-114300" algn="l" defTabSz="533400">
            <a:lnSpc>
              <a:spcPct val="90000"/>
            </a:lnSpc>
            <a:spcBef>
              <a:spcPct val="0"/>
            </a:spcBef>
            <a:spcAft>
              <a:spcPct val="15000"/>
            </a:spcAft>
            <a:buChar char="•"/>
          </a:pPr>
          <a:r>
            <a:rPr lang="en-US" sz="1200" kern="1200"/>
            <a:t>Focus Area 2 (gap)</a:t>
          </a:r>
          <a:endParaRPr lang="en-US" sz="1200" kern="1200" dirty="0"/>
        </a:p>
        <a:p>
          <a:pPr marL="114300" lvl="1" indent="-114300" algn="l" defTabSz="533400">
            <a:lnSpc>
              <a:spcPct val="90000"/>
            </a:lnSpc>
            <a:spcBef>
              <a:spcPct val="0"/>
            </a:spcBef>
            <a:spcAft>
              <a:spcPct val="15000"/>
            </a:spcAft>
            <a:buChar char="•"/>
          </a:pPr>
          <a:r>
            <a:rPr lang="en-US" sz="1200" kern="1200" dirty="0"/>
            <a:t>Focus Area 3 (gap)</a:t>
          </a:r>
        </a:p>
      </dsp:txBody>
      <dsp:txXfrm>
        <a:off x="8618905" y="703529"/>
        <a:ext cx="1889030" cy="10540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67699-0DCC-4CCA-86BE-A4F6A6468E9D}">
      <dsp:nvSpPr>
        <dsp:cNvPr id="0" name=""/>
        <dsp:cNvSpPr/>
      </dsp:nvSpPr>
      <dsp:spPr>
        <a:xfrm>
          <a:off x="15865" y="0"/>
          <a:ext cx="1889030" cy="691200"/>
        </a:xfrm>
        <a:prstGeom prst="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GOVERNANCE</a:t>
          </a:r>
        </a:p>
      </dsp:txBody>
      <dsp:txXfrm>
        <a:off x="15865" y="0"/>
        <a:ext cx="1889030" cy="691200"/>
      </dsp:txXfrm>
    </dsp:sp>
    <dsp:sp modelId="{5E4CA830-6F16-480C-B3E7-A7FB6651B7B1}">
      <dsp:nvSpPr>
        <dsp:cNvPr id="0" name=""/>
        <dsp:cNvSpPr/>
      </dsp:nvSpPr>
      <dsp:spPr>
        <a:xfrm>
          <a:off x="16432" y="706217"/>
          <a:ext cx="1889030" cy="1054080"/>
        </a:xfrm>
        <a:prstGeom prst="rect">
          <a:avLst/>
        </a:prstGeom>
        <a:solidFill>
          <a:schemeClr val="bg1">
            <a:alpha val="90000"/>
          </a:schemeClr>
        </a:solidFill>
        <a:ln w="12700" cap="flat" cmpd="sng" algn="ctr">
          <a:solidFill>
            <a:srgbClr val="FF660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Goal</a:t>
          </a:r>
        </a:p>
      </dsp:txBody>
      <dsp:txXfrm>
        <a:off x="16432" y="706217"/>
        <a:ext cx="1889030" cy="1054080"/>
      </dsp:txXfrm>
    </dsp:sp>
    <dsp:sp modelId="{C72A12A3-5987-4C3B-AB19-62BFA475DAA7}">
      <dsp:nvSpPr>
        <dsp:cNvPr id="0" name=""/>
        <dsp:cNvSpPr/>
      </dsp:nvSpPr>
      <dsp:spPr>
        <a:xfrm>
          <a:off x="2115937" y="12329"/>
          <a:ext cx="1889030" cy="691200"/>
        </a:xfrm>
        <a:prstGeom prst="rect">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MANAGEMENT</a:t>
          </a:r>
        </a:p>
      </dsp:txBody>
      <dsp:txXfrm>
        <a:off x="2115937" y="12329"/>
        <a:ext cx="1889030" cy="691200"/>
      </dsp:txXfrm>
    </dsp:sp>
    <dsp:sp modelId="{01B4323A-268E-4871-A8CB-AB694B2DC969}">
      <dsp:nvSpPr>
        <dsp:cNvPr id="0" name=""/>
        <dsp:cNvSpPr/>
      </dsp:nvSpPr>
      <dsp:spPr>
        <a:xfrm>
          <a:off x="2131050" y="715858"/>
          <a:ext cx="1889030" cy="1054080"/>
        </a:xfrm>
        <a:prstGeom prst="rect">
          <a:avLst/>
        </a:prstGeom>
        <a:solidFill>
          <a:schemeClr val="bg1">
            <a:alpha val="90000"/>
          </a:schemeClr>
        </a:solidFill>
        <a:ln w="12700" cap="flat" cmpd="sng" algn="ctr">
          <a:solidFill>
            <a:srgbClr val="FF660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Goal</a:t>
          </a:r>
        </a:p>
      </dsp:txBody>
      <dsp:txXfrm>
        <a:off x="2131050" y="715858"/>
        <a:ext cx="1889030" cy="1054080"/>
      </dsp:txXfrm>
    </dsp:sp>
    <dsp:sp modelId="{91E9939D-6ACF-4D8F-9C3B-873CA10CB3E3}">
      <dsp:nvSpPr>
        <dsp:cNvPr id="0" name=""/>
        <dsp:cNvSpPr/>
      </dsp:nvSpPr>
      <dsp:spPr>
        <a:xfrm>
          <a:off x="4311916" y="12329"/>
          <a:ext cx="1889030" cy="691200"/>
        </a:xfrm>
        <a:prstGeom prst="rect">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DELIVERY &amp; OPERATIONS</a:t>
          </a:r>
        </a:p>
      </dsp:txBody>
      <dsp:txXfrm>
        <a:off x="4311916" y="12329"/>
        <a:ext cx="1889030" cy="691200"/>
      </dsp:txXfrm>
    </dsp:sp>
    <dsp:sp modelId="{3BEACD34-575F-4FC7-B4F4-547A92F991F4}">
      <dsp:nvSpPr>
        <dsp:cNvPr id="0" name=""/>
        <dsp:cNvSpPr/>
      </dsp:nvSpPr>
      <dsp:spPr>
        <a:xfrm>
          <a:off x="4311916" y="710265"/>
          <a:ext cx="1889030" cy="1054080"/>
        </a:xfrm>
        <a:prstGeom prst="rect">
          <a:avLst/>
        </a:prstGeom>
        <a:solidFill>
          <a:schemeClr val="bg1">
            <a:alpha val="90000"/>
          </a:schemeClr>
        </a:solidFill>
        <a:ln w="12700" cap="flat" cmpd="sng" algn="ctr">
          <a:solidFill>
            <a:srgbClr val="FF660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Goal</a:t>
          </a:r>
        </a:p>
      </dsp:txBody>
      <dsp:txXfrm>
        <a:off x="4311916" y="710265"/>
        <a:ext cx="1889030" cy="1054080"/>
      </dsp:txXfrm>
    </dsp:sp>
    <dsp:sp modelId="{E53C33B3-215A-430A-96A1-8F40F7F4A9F3}">
      <dsp:nvSpPr>
        <dsp:cNvPr id="0" name=""/>
        <dsp:cNvSpPr/>
      </dsp:nvSpPr>
      <dsp:spPr>
        <a:xfrm>
          <a:off x="6465410" y="12329"/>
          <a:ext cx="1889030" cy="691200"/>
        </a:xfrm>
        <a:prstGeom prst="rect">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EXTERNAL RELATIONSHIPS</a:t>
          </a:r>
        </a:p>
      </dsp:txBody>
      <dsp:txXfrm>
        <a:off x="6465410" y="12329"/>
        <a:ext cx="1889030" cy="691200"/>
      </dsp:txXfrm>
    </dsp:sp>
    <dsp:sp modelId="{99B74B02-5412-4A4D-A526-5C18D7068A14}">
      <dsp:nvSpPr>
        <dsp:cNvPr id="0" name=""/>
        <dsp:cNvSpPr/>
      </dsp:nvSpPr>
      <dsp:spPr>
        <a:xfrm>
          <a:off x="6476367" y="693958"/>
          <a:ext cx="1889030" cy="1054080"/>
        </a:xfrm>
        <a:prstGeom prst="rect">
          <a:avLst/>
        </a:prstGeom>
        <a:solidFill>
          <a:schemeClr val="bg1">
            <a:alpha val="90000"/>
          </a:schemeClr>
        </a:solidFill>
        <a:ln w="12700" cap="flat" cmpd="sng" algn="ctr">
          <a:solidFill>
            <a:srgbClr val="FF660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Goal</a:t>
          </a:r>
        </a:p>
      </dsp:txBody>
      <dsp:txXfrm>
        <a:off x="6476367" y="693958"/>
        <a:ext cx="1889030" cy="1054080"/>
      </dsp:txXfrm>
    </dsp:sp>
    <dsp:sp modelId="{1AD1746D-D87D-48BB-A488-D094823E6A3F}">
      <dsp:nvSpPr>
        <dsp:cNvPr id="0" name=""/>
        <dsp:cNvSpPr/>
      </dsp:nvSpPr>
      <dsp:spPr>
        <a:xfrm>
          <a:off x="8618905" y="12329"/>
          <a:ext cx="1889030" cy="691200"/>
        </a:xfrm>
        <a:prstGeom prst="rect">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CAPACITY BUILDING</a:t>
          </a:r>
        </a:p>
      </dsp:txBody>
      <dsp:txXfrm>
        <a:off x="8618905" y="12329"/>
        <a:ext cx="1889030" cy="691200"/>
      </dsp:txXfrm>
    </dsp:sp>
    <dsp:sp modelId="{6B5D6D54-720E-4129-BA79-48D12FB6414B}">
      <dsp:nvSpPr>
        <dsp:cNvPr id="0" name=""/>
        <dsp:cNvSpPr/>
      </dsp:nvSpPr>
      <dsp:spPr>
        <a:xfrm>
          <a:off x="8618905" y="703529"/>
          <a:ext cx="1889030" cy="1054080"/>
        </a:xfrm>
        <a:prstGeom prst="rect">
          <a:avLst/>
        </a:prstGeom>
        <a:solidFill>
          <a:schemeClr val="bg1">
            <a:alpha val="90000"/>
          </a:schemeClr>
        </a:solidFill>
        <a:ln w="12700" cap="flat" cmpd="sng" algn="ctr">
          <a:solidFill>
            <a:srgbClr val="FF660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Goal</a:t>
          </a:r>
        </a:p>
      </dsp:txBody>
      <dsp:txXfrm>
        <a:off x="8618905" y="703529"/>
        <a:ext cx="1889030" cy="105408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89B933-B643-4A68-B9F4-991907DBD094}"/>
              </a:ext>
            </a:extLst>
          </p:cNvPr>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A0A04E3-CDC9-454A-98E7-54FEF341D35B}"/>
              </a:ext>
            </a:extLst>
          </p:cNvPr>
          <p:cNvSpPr>
            <a:spLocks noGrp="1"/>
          </p:cNvSpPr>
          <p:nvPr>
            <p:ph type="dt" sz="quarter" idx="1"/>
          </p:nvPr>
        </p:nvSpPr>
        <p:spPr>
          <a:xfrm>
            <a:off x="3902075" y="0"/>
            <a:ext cx="2986088" cy="501650"/>
          </a:xfrm>
          <a:prstGeom prst="rect">
            <a:avLst/>
          </a:prstGeom>
        </p:spPr>
        <p:txBody>
          <a:bodyPr vert="horz" lIns="91440" tIns="45720" rIns="91440" bIns="45720" rtlCol="0"/>
          <a:lstStyle>
            <a:lvl1pPr algn="r">
              <a:defRPr sz="1200"/>
            </a:lvl1pPr>
          </a:lstStyle>
          <a:p>
            <a:fld id="{6AF67787-DD1C-423E-A0DD-D79A096AC403}" type="datetimeFigureOut">
              <a:rPr lang="en-AU" smtClean="0"/>
              <a:t>27/11/2017</a:t>
            </a:fld>
            <a:endParaRPr lang="en-AU"/>
          </a:p>
        </p:txBody>
      </p:sp>
      <p:sp>
        <p:nvSpPr>
          <p:cNvPr id="4" name="Footer Placeholder 3">
            <a:extLst>
              <a:ext uri="{FF2B5EF4-FFF2-40B4-BE49-F238E27FC236}">
                <a16:creationId xmlns:a16="http://schemas.microsoft.com/office/drawing/2014/main" id="{B045DF20-8E26-4CE8-B98C-582437AA08B9}"/>
              </a:ext>
            </a:extLst>
          </p:cNvPr>
          <p:cNvSpPr>
            <a:spLocks noGrp="1"/>
          </p:cNvSpPr>
          <p:nvPr>
            <p:ph type="ftr" sz="quarter" idx="2"/>
          </p:nvPr>
        </p:nvSpPr>
        <p:spPr>
          <a:xfrm>
            <a:off x="0" y="9517063"/>
            <a:ext cx="2986088" cy="50165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427774C8-9C26-4FD8-861A-D995AD844665}"/>
              </a:ext>
            </a:extLst>
          </p:cNvPr>
          <p:cNvSpPr>
            <a:spLocks noGrp="1"/>
          </p:cNvSpPr>
          <p:nvPr>
            <p:ph type="sldNum" sz="quarter" idx="3"/>
          </p:nvPr>
        </p:nvSpPr>
        <p:spPr>
          <a:xfrm>
            <a:off x="3902075" y="9517063"/>
            <a:ext cx="2986088" cy="501650"/>
          </a:xfrm>
          <a:prstGeom prst="rect">
            <a:avLst/>
          </a:prstGeom>
        </p:spPr>
        <p:txBody>
          <a:bodyPr vert="horz" lIns="91440" tIns="45720" rIns="91440" bIns="45720" rtlCol="0" anchor="b"/>
          <a:lstStyle>
            <a:lvl1pPr algn="r">
              <a:defRPr sz="1200"/>
            </a:lvl1pPr>
          </a:lstStyle>
          <a:p>
            <a:fld id="{A86A9BA0-5E1E-4BD9-9201-D018376ECE95}" type="slidenum">
              <a:rPr lang="en-AU" smtClean="0"/>
              <a:t>‹#›</a:t>
            </a:fld>
            <a:endParaRPr lang="en-AU"/>
          </a:p>
        </p:txBody>
      </p:sp>
    </p:spTree>
    <p:extLst>
      <p:ext uri="{BB962C8B-B14F-4D97-AF65-F5344CB8AC3E}">
        <p14:creationId xmlns:p14="http://schemas.microsoft.com/office/powerpoint/2010/main" val="29074353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CB43E-424F-4032-9A4E-8576ED4336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F8285F2-930B-4D03-A10E-66D91F1ADB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FCF7008-FAC1-4A44-9B20-D0A363134AE7}"/>
              </a:ext>
            </a:extLst>
          </p:cNvPr>
          <p:cNvSpPr>
            <a:spLocks noGrp="1"/>
          </p:cNvSpPr>
          <p:nvPr>
            <p:ph type="dt" sz="half" idx="10"/>
          </p:nvPr>
        </p:nvSpPr>
        <p:spPr/>
        <p:txBody>
          <a:bodyPr/>
          <a:lstStyle/>
          <a:p>
            <a:fld id="{A5661D7E-BC3F-40B7-A36F-D180D7A0AF1E}" type="datetimeFigureOut">
              <a:rPr lang="en-AU" smtClean="0"/>
              <a:t>27/11/2017</a:t>
            </a:fld>
            <a:endParaRPr lang="en-AU" dirty="0"/>
          </a:p>
        </p:txBody>
      </p:sp>
      <p:sp>
        <p:nvSpPr>
          <p:cNvPr id="5" name="Footer Placeholder 4">
            <a:extLst>
              <a:ext uri="{FF2B5EF4-FFF2-40B4-BE49-F238E27FC236}">
                <a16:creationId xmlns:a16="http://schemas.microsoft.com/office/drawing/2014/main" id="{EED3CB82-0E8B-4B87-ABE5-DE263202D603}"/>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312B05AD-2420-4497-8CE2-28D79B51AA99}"/>
              </a:ext>
            </a:extLst>
          </p:cNvPr>
          <p:cNvSpPr>
            <a:spLocks noGrp="1"/>
          </p:cNvSpPr>
          <p:nvPr>
            <p:ph type="sldNum" sz="quarter" idx="12"/>
          </p:nvPr>
        </p:nvSpPr>
        <p:spPr/>
        <p:txBody>
          <a:bodyPr/>
          <a:lstStyle/>
          <a:p>
            <a:fld id="{522D7D2E-8DD8-4401-B95E-A5E39113A53F}" type="slidenum">
              <a:rPr lang="en-AU" smtClean="0"/>
              <a:t>‹#›</a:t>
            </a:fld>
            <a:endParaRPr lang="en-AU" dirty="0"/>
          </a:p>
        </p:txBody>
      </p:sp>
    </p:spTree>
    <p:extLst>
      <p:ext uri="{BB962C8B-B14F-4D97-AF65-F5344CB8AC3E}">
        <p14:creationId xmlns:p14="http://schemas.microsoft.com/office/powerpoint/2010/main" val="3474990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5C325-602C-4856-B60B-7F61A1868A1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EE68C81-168B-4FFD-8532-B3D3EDB34A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FF1F0ED-8DC6-43ED-ABE2-468ACCFF4051}"/>
              </a:ext>
            </a:extLst>
          </p:cNvPr>
          <p:cNvSpPr>
            <a:spLocks noGrp="1"/>
          </p:cNvSpPr>
          <p:nvPr>
            <p:ph type="dt" sz="half" idx="10"/>
          </p:nvPr>
        </p:nvSpPr>
        <p:spPr/>
        <p:txBody>
          <a:bodyPr/>
          <a:lstStyle/>
          <a:p>
            <a:fld id="{A5661D7E-BC3F-40B7-A36F-D180D7A0AF1E}" type="datetimeFigureOut">
              <a:rPr lang="en-AU" smtClean="0"/>
              <a:t>27/11/2017</a:t>
            </a:fld>
            <a:endParaRPr lang="en-AU" dirty="0"/>
          </a:p>
        </p:txBody>
      </p:sp>
      <p:sp>
        <p:nvSpPr>
          <p:cNvPr id="5" name="Footer Placeholder 4">
            <a:extLst>
              <a:ext uri="{FF2B5EF4-FFF2-40B4-BE49-F238E27FC236}">
                <a16:creationId xmlns:a16="http://schemas.microsoft.com/office/drawing/2014/main" id="{1C08BB3D-A3C4-4BA3-9FB9-926FE26AD979}"/>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9976295C-A91C-4D65-B538-EA626E2A288E}"/>
              </a:ext>
            </a:extLst>
          </p:cNvPr>
          <p:cNvSpPr>
            <a:spLocks noGrp="1"/>
          </p:cNvSpPr>
          <p:nvPr>
            <p:ph type="sldNum" sz="quarter" idx="12"/>
          </p:nvPr>
        </p:nvSpPr>
        <p:spPr/>
        <p:txBody>
          <a:bodyPr/>
          <a:lstStyle/>
          <a:p>
            <a:fld id="{522D7D2E-8DD8-4401-B95E-A5E39113A53F}" type="slidenum">
              <a:rPr lang="en-AU" smtClean="0"/>
              <a:t>‹#›</a:t>
            </a:fld>
            <a:endParaRPr lang="en-AU" dirty="0"/>
          </a:p>
        </p:txBody>
      </p:sp>
    </p:spTree>
    <p:extLst>
      <p:ext uri="{BB962C8B-B14F-4D97-AF65-F5344CB8AC3E}">
        <p14:creationId xmlns:p14="http://schemas.microsoft.com/office/powerpoint/2010/main" val="2395584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DB32ED-C09A-472B-A6BA-A2B0F9B9F5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B2C0EE6-5CF8-4D07-89FB-0F31A9A2212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297CF22-9303-4740-857E-6B214DB64AB9}"/>
              </a:ext>
            </a:extLst>
          </p:cNvPr>
          <p:cNvSpPr>
            <a:spLocks noGrp="1"/>
          </p:cNvSpPr>
          <p:nvPr>
            <p:ph type="dt" sz="half" idx="10"/>
          </p:nvPr>
        </p:nvSpPr>
        <p:spPr/>
        <p:txBody>
          <a:bodyPr/>
          <a:lstStyle/>
          <a:p>
            <a:fld id="{A5661D7E-BC3F-40B7-A36F-D180D7A0AF1E}" type="datetimeFigureOut">
              <a:rPr lang="en-AU" smtClean="0"/>
              <a:t>27/11/2017</a:t>
            </a:fld>
            <a:endParaRPr lang="en-AU" dirty="0"/>
          </a:p>
        </p:txBody>
      </p:sp>
      <p:sp>
        <p:nvSpPr>
          <p:cNvPr id="5" name="Footer Placeholder 4">
            <a:extLst>
              <a:ext uri="{FF2B5EF4-FFF2-40B4-BE49-F238E27FC236}">
                <a16:creationId xmlns:a16="http://schemas.microsoft.com/office/drawing/2014/main" id="{8DB7725F-610B-40DF-A385-97EC15347BE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EF4539C1-1B4E-4E02-95AB-2F747CDFFFB1}"/>
              </a:ext>
            </a:extLst>
          </p:cNvPr>
          <p:cNvSpPr>
            <a:spLocks noGrp="1"/>
          </p:cNvSpPr>
          <p:nvPr>
            <p:ph type="sldNum" sz="quarter" idx="12"/>
          </p:nvPr>
        </p:nvSpPr>
        <p:spPr/>
        <p:txBody>
          <a:bodyPr/>
          <a:lstStyle/>
          <a:p>
            <a:fld id="{522D7D2E-8DD8-4401-B95E-A5E39113A53F}" type="slidenum">
              <a:rPr lang="en-AU" smtClean="0"/>
              <a:t>‹#›</a:t>
            </a:fld>
            <a:endParaRPr lang="en-AU" dirty="0"/>
          </a:p>
        </p:txBody>
      </p:sp>
    </p:spTree>
    <p:extLst>
      <p:ext uri="{BB962C8B-B14F-4D97-AF65-F5344CB8AC3E}">
        <p14:creationId xmlns:p14="http://schemas.microsoft.com/office/powerpoint/2010/main" val="2292962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628A-F5B9-402F-AFEF-EFCE9E7C18C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C04838D-E730-40B1-9A46-7D6AA77DF3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D6ED4C8-7461-4F84-B9ED-B9045DB4E3A1}"/>
              </a:ext>
            </a:extLst>
          </p:cNvPr>
          <p:cNvSpPr>
            <a:spLocks noGrp="1"/>
          </p:cNvSpPr>
          <p:nvPr>
            <p:ph type="dt" sz="half" idx="10"/>
          </p:nvPr>
        </p:nvSpPr>
        <p:spPr/>
        <p:txBody>
          <a:bodyPr/>
          <a:lstStyle/>
          <a:p>
            <a:fld id="{A5661D7E-BC3F-40B7-A36F-D180D7A0AF1E}" type="datetimeFigureOut">
              <a:rPr lang="en-AU" smtClean="0"/>
              <a:t>27/11/2017</a:t>
            </a:fld>
            <a:endParaRPr lang="en-AU" dirty="0"/>
          </a:p>
        </p:txBody>
      </p:sp>
      <p:sp>
        <p:nvSpPr>
          <p:cNvPr id="5" name="Footer Placeholder 4">
            <a:extLst>
              <a:ext uri="{FF2B5EF4-FFF2-40B4-BE49-F238E27FC236}">
                <a16:creationId xmlns:a16="http://schemas.microsoft.com/office/drawing/2014/main" id="{78AAAB6E-F70A-44EA-AEEC-81A8962247EF}"/>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878C2994-C139-459D-8505-4672BDD2B4E8}"/>
              </a:ext>
            </a:extLst>
          </p:cNvPr>
          <p:cNvSpPr>
            <a:spLocks noGrp="1"/>
          </p:cNvSpPr>
          <p:nvPr>
            <p:ph type="sldNum" sz="quarter" idx="12"/>
          </p:nvPr>
        </p:nvSpPr>
        <p:spPr/>
        <p:txBody>
          <a:bodyPr/>
          <a:lstStyle/>
          <a:p>
            <a:fld id="{522D7D2E-8DD8-4401-B95E-A5E39113A53F}" type="slidenum">
              <a:rPr lang="en-AU" smtClean="0"/>
              <a:t>‹#›</a:t>
            </a:fld>
            <a:endParaRPr lang="en-AU" dirty="0"/>
          </a:p>
        </p:txBody>
      </p:sp>
    </p:spTree>
    <p:extLst>
      <p:ext uri="{BB962C8B-B14F-4D97-AF65-F5344CB8AC3E}">
        <p14:creationId xmlns:p14="http://schemas.microsoft.com/office/powerpoint/2010/main" val="2365960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49E71-F1E9-4E99-8C1A-01BDE9F156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0347122-4267-403C-A4CB-04C170925A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DB7569E-1449-4767-B9C9-DAE63EE748A0}"/>
              </a:ext>
            </a:extLst>
          </p:cNvPr>
          <p:cNvSpPr>
            <a:spLocks noGrp="1"/>
          </p:cNvSpPr>
          <p:nvPr>
            <p:ph type="dt" sz="half" idx="10"/>
          </p:nvPr>
        </p:nvSpPr>
        <p:spPr/>
        <p:txBody>
          <a:bodyPr/>
          <a:lstStyle/>
          <a:p>
            <a:fld id="{A5661D7E-BC3F-40B7-A36F-D180D7A0AF1E}" type="datetimeFigureOut">
              <a:rPr lang="en-AU" smtClean="0"/>
              <a:t>27/11/2017</a:t>
            </a:fld>
            <a:endParaRPr lang="en-AU" dirty="0"/>
          </a:p>
        </p:txBody>
      </p:sp>
      <p:sp>
        <p:nvSpPr>
          <p:cNvPr id="5" name="Footer Placeholder 4">
            <a:extLst>
              <a:ext uri="{FF2B5EF4-FFF2-40B4-BE49-F238E27FC236}">
                <a16:creationId xmlns:a16="http://schemas.microsoft.com/office/drawing/2014/main" id="{94D8312A-BB08-4F48-8DA5-DC0CC67DAAB2}"/>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D2253650-5E9C-425D-ACE5-20970FA24381}"/>
              </a:ext>
            </a:extLst>
          </p:cNvPr>
          <p:cNvSpPr>
            <a:spLocks noGrp="1"/>
          </p:cNvSpPr>
          <p:nvPr>
            <p:ph type="sldNum" sz="quarter" idx="12"/>
          </p:nvPr>
        </p:nvSpPr>
        <p:spPr/>
        <p:txBody>
          <a:bodyPr/>
          <a:lstStyle/>
          <a:p>
            <a:fld id="{522D7D2E-8DD8-4401-B95E-A5E39113A53F}" type="slidenum">
              <a:rPr lang="en-AU" smtClean="0"/>
              <a:t>‹#›</a:t>
            </a:fld>
            <a:endParaRPr lang="en-AU" dirty="0"/>
          </a:p>
        </p:txBody>
      </p:sp>
    </p:spTree>
    <p:extLst>
      <p:ext uri="{BB962C8B-B14F-4D97-AF65-F5344CB8AC3E}">
        <p14:creationId xmlns:p14="http://schemas.microsoft.com/office/powerpoint/2010/main" val="2298013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1C1A5-12F5-47C0-BA97-5E8FD57A654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396D1AA-2315-41E7-BAE3-9FAC8FFE319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5F075C72-F927-4F5E-9899-284D2652783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4D16DF8-46A6-4C0E-AC6C-2EFE3F6DECB4}"/>
              </a:ext>
            </a:extLst>
          </p:cNvPr>
          <p:cNvSpPr>
            <a:spLocks noGrp="1"/>
          </p:cNvSpPr>
          <p:nvPr>
            <p:ph type="dt" sz="half" idx="10"/>
          </p:nvPr>
        </p:nvSpPr>
        <p:spPr/>
        <p:txBody>
          <a:bodyPr/>
          <a:lstStyle/>
          <a:p>
            <a:fld id="{A5661D7E-BC3F-40B7-A36F-D180D7A0AF1E}" type="datetimeFigureOut">
              <a:rPr lang="en-AU" smtClean="0"/>
              <a:t>27/11/2017</a:t>
            </a:fld>
            <a:endParaRPr lang="en-AU" dirty="0"/>
          </a:p>
        </p:txBody>
      </p:sp>
      <p:sp>
        <p:nvSpPr>
          <p:cNvPr id="6" name="Footer Placeholder 5">
            <a:extLst>
              <a:ext uri="{FF2B5EF4-FFF2-40B4-BE49-F238E27FC236}">
                <a16:creationId xmlns:a16="http://schemas.microsoft.com/office/drawing/2014/main" id="{09EEE779-7944-47BF-9195-615A495294D5}"/>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04D96F0B-8662-4104-9E19-70CD3BFEB698}"/>
              </a:ext>
            </a:extLst>
          </p:cNvPr>
          <p:cNvSpPr>
            <a:spLocks noGrp="1"/>
          </p:cNvSpPr>
          <p:nvPr>
            <p:ph type="sldNum" sz="quarter" idx="12"/>
          </p:nvPr>
        </p:nvSpPr>
        <p:spPr/>
        <p:txBody>
          <a:bodyPr/>
          <a:lstStyle/>
          <a:p>
            <a:fld id="{522D7D2E-8DD8-4401-B95E-A5E39113A53F}" type="slidenum">
              <a:rPr lang="en-AU" smtClean="0"/>
              <a:t>‹#›</a:t>
            </a:fld>
            <a:endParaRPr lang="en-AU" dirty="0"/>
          </a:p>
        </p:txBody>
      </p:sp>
    </p:spTree>
    <p:extLst>
      <p:ext uri="{BB962C8B-B14F-4D97-AF65-F5344CB8AC3E}">
        <p14:creationId xmlns:p14="http://schemas.microsoft.com/office/powerpoint/2010/main" val="582523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12462-59E0-4F7B-8917-CB16F73CF7D1}"/>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CE12A7F-7248-4494-897A-9A140F554B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A47BC5-9D92-49B2-B2C7-52BA0E8C375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869ADD0-EF60-4BBF-83CA-2301F78FFE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9E354EE-4A58-4BA5-8B38-17733AE903E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C6F224D2-D672-4921-88CD-84C54EAEA742}"/>
              </a:ext>
            </a:extLst>
          </p:cNvPr>
          <p:cNvSpPr>
            <a:spLocks noGrp="1"/>
          </p:cNvSpPr>
          <p:nvPr>
            <p:ph type="dt" sz="half" idx="10"/>
          </p:nvPr>
        </p:nvSpPr>
        <p:spPr/>
        <p:txBody>
          <a:bodyPr/>
          <a:lstStyle/>
          <a:p>
            <a:fld id="{A5661D7E-BC3F-40B7-A36F-D180D7A0AF1E}" type="datetimeFigureOut">
              <a:rPr lang="en-AU" smtClean="0"/>
              <a:t>27/11/2017</a:t>
            </a:fld>
            <a:endParaRPr lang="en-AU" dirty="0"/>
          </a:p>
        </p:txBody>
      </p:sp>
      <p:sp>
        <p:nvSpPr>
          <p:cNvPr id="8" name="Footer Placeholder 7">
            <a:extLst>
              <a:ext uri="{FF2B5EF4-FFF2-40B4-BE49-F238E27FC236}">
                <a16:creationId xmlns:a16="http://schemas.microsoft.com/office/drawing/2014/main" id="{34CC4CF3-24DE-4FBE-88C4-50CE2EEB23E9}"/>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5E9C7F37-6F7B-4DCF-8B2A-EB65B000DFCB}"/>
              </a:ext>
            </a:extLst>
          </p:cNvPr>
          <p:cNvSpPr>
            <a:spLocks noGrp="1"/>
          </p:cNvSpPr>
          <p:nvPr>
            <p:ph type="sldNum" sz="quarter" idx="12"/>
          </p:nvPr>
        </p:nvSpPr>
        <p:spPr/>
        <p:txBody>
          <a:bodyPr/>
          <a:lstStyle/>
          <a:p>
            <a:fld id="{522D7D2E-8DD8-4401-B95E-A5E39113A53F}" type="slidenum">
              <a:rPr lang="en-AU" smtClean="0"/>
              <a:t>‹#›</a:t>
            </a:fld>
            <a:endParaRPr lang="en-AU" dirty="0"/>
          </a:p>
        </p:txBody>
      </p:sp>
    </p:spTree>
    <p:extLst>
      <p:ext uri="{BB962C8B-B14F-4D97-AF65-F5344CB8AC3E}">
        <p14:creationId xmlns:p14="http://schemas.microsoft.com/office/powerpoint/2010/main" val="835180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D6DF5-29A4-4A9A-AC5C-8C869BCF038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8ABD99E-7FE4-4CA8-886D-2F1E9CD2C4AF}"/>
              </a:ext>
            </a:extLst>
          </p:cNvPr>
          <p:cNvSpPr>
            <a:spLocks noGrp="1"/>
          </p:cNvSpPr>
          <p:nvPr>
            <p:ph type="dt" sz="half" idx="10"/>
          </p:nvPr>
        </p:nvSpPr>
        <p:spPr/>
        <p:txBody>
          <a:bodyPr/>
          <a:lstStyle/>
          <a:p>
            <a:fld id="{A5661D7E-BC3F-40B7-A36F-D180D7A0AF1E}" type="datetimeFigureOut">
              <a:rPr lang="en-AU" smtClean="0"/>
              <a:t>27/11/2017</a:t>
            </a:fld>
            <a:endParaRPr lang="en-AU" dirty="0"/>
          </a:p>
        </p:txBody>
      </p:sp>
      <p:sp>
        <p:nvSpPr>
          <p:cNvPr id="4" name="Footer Placeholder 3">
            <a:extLst>
              <a:ext uri="{FF2B5EF4-FFF2-40B4-BE49-F238E27FC236}">
                <a16:creationId xmlns:a16="http://schemas.microsoft.com/office/drawing/2014/main" id="{9FC88659-8F21-426F-8206-8448DE650D93}"/>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61614EEF-9E07-4CF7-8B98-4280DB4E91A3}"/>
              </a:ext>
            </a:extLst>
          </p:cNvPr>
          <p:cNvSpPr>
            <a:spLocks noGrp="1"/>
          </p:cNvSpPr>
          <p:nvPr>
            <p:ph type="sldNum" sz="quarter" idx="12"/>
          </p:nvPr>
        </p:nvSpPr>
        <p:spPr/>
        <p:txBody>
          <a:bodyPr/>
          <a:lstStyle/>
          <a:p>
            <a:fld id="{522D7D2E-8DD8-4401-B95E-A5E39113A53F}" type="slidenum">
              <a:rPr lang="en-AU" smtClean="0"/>
              <a:t>‹#›</a:t>
            </a:fld>
            <a:endParaRPr lang="en-AU" dirty="0"/>
          </a:p>
        </p:txBody>
      </p:sp>
    </p:spTree>
    <p:extLst>
      <p:ext uri="{BB962C8B-B14F-4D97-AF65-F5344CB8AC3E}">
        <p14:creationId xmlns:p14="http://schemas.microsoft.com/office/powerpoint/2010/main" val="100187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2404DB-D2F4-4415-AA52-286DF58CE21B}"/>
              </a:ext>
            </a:extLst>
          </p:cNvPr>
          <p:cNvSpPr>
            <a:spLocks noGrp="1"/>
          </p:cNvSpPr>
          <p:nvPr>
            <p:ph type="dt" sz="half" idx="10"/>
          </p:nvPr>
        </p:nvSpPr>
        <p:spPr/>
        <p:txBody>
          <a:bodyPr/>
          <a:lstStyle/>
          <a:p>
            <a:fld id="{A5661D7E-BC3F-40B7-A36F-D180D7A0AF1E}" type="datetimeFigureOut">
              <a:rPr lang="en-AU" smtClean="0"/>
              <a:t>27/11/2017</a:t>
            </a:fld>
            <a:endParaRPr lang="en-AU" dirty="0"/>
          </a:p>
        </p:txBody>
      </p:sp>
      <p:sp>
        <p:nvSpPr>
          <p:cNvPr id="3" name="Footer Placeholder 2">
            <a:extLst>
              <a:ext uri="{FF2B5EF4-FFF2-40B4-BE49-F238E27FC236}">
                <a16:creationId xmlns:a16="http://schemas.microsoft.com/office/drawing/2014/main" id="{9E1A1717-5312-46F7-9DD8-B4ACF5F25558}"/>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7997111B-C87D-4559-92DC-6B26766ED8E5}"/>
              </a:ext>
            </a:extLst>
          </p:cNvPr>
          <p:cNvSpPr>
            <a:spLocks noGrp="1"/>
          </p:cNvSpPr>
          <p:nvPr>
            <p:ph type="sldNum" sz="quarter" idx="12"/>
          </p:nvPr>
        </p:nvSpPr>
        <p:spPr/>
        <p:txBody>
          <a:bodyPr/>
          <a:lstStyle/>
          <a:p>
            <a:fld id="{522D7D2E-8DD8-4401-B95E-A5E39113A53F}" type="slidenum">
              <a:rPr lang="en-AU" smtClean="0"/>
              <a:t>‹#›</a:t>
            </a:fld>
            <a:endParaRPr lang="en-AU" dirty="0"/>
          </a:p>
        </p:txBody>
      </p:sp>
    </p:spTree>
    <p:extLst>
      <p:ext uri="{BB962C8B-B14F-4D97-AF65-F5344CB8AC3E}">
        <p14:creationId xmlns:p14="http://schemas.microsoft.com/office/powerpoint/2010/main" val="1640112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0498C-AC89-4244-9921-5D60B28595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D11AD65-857C-4EA9-B943-632C73423B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406DE07-158F-4E5C-B960-E75DBCE9AC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41EDD6-23A2-49E5-981D-8C49E5BED880}"/>
              </a:ext>
            </a:extLst>
          </p:cNvPr>
          <p:cNvSpPr>
            <a:spLocks noGrp="1"/>
          </p:cNvSpPr>
          <p:nvPr>
            <p:ph type="dt" sz="half" idx="10"/>
          </p:nvPr>
        </p:nvSpPr>
        <p:spPr/>
        <p:txBody>
          <a:bodyPr/>
          <a:lstStyle/>
          <a:p>
            <a:fld id="{A5661D7E-BC3F-40B7-A36F-D180D7A0AF1E}" type="datetimeFigureOut">
              <a:rPr lang="en-AU" smtClean="0"/>
              <a:t>27/11/2017</a:t>
            </a:fld>
            <a:endParaRPr lang="en-AU" dirty="0"/>
          </a:p>
        </p:txBody>
      </p:sp>
      <p:sp>
        <p:nvSpPr>
          <p:cNvPr id="6" name="Footer Placeholder 5">
            <a:extLst>
              <a:ext uri="{FF2B5EF4-FFF2-40B4-BE49-F238E27FC236}">
                <a16:creationId xmlns:a16="http://schemas.microsoft.com/office/drawing/2014/main" id="{A63EE802-5A09-46A6-BFE8-95CAB3CF13CA}"/>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7DDF0CF4-4754-4701-8800-B3C48DF8C9B5}"/>
              </a:ext>
            </a:extLst>
          </p:cNvPr>
          <p:cNvSpPr>
            <a:spLocks noGrp="1"/>
          </p:cNvSpPr>
          <p:nvPr>
            <p:ph type="sldNum" sz="quarter" idx="12"/>
          </p:nvPr>
        </p:nvSpPr>
        <p:spPr/>
        <p:txBody>
          <a:bodyPr/>
          <a:lstStyle/>
          <a:p>
            <a:fld id="{522D7D2E-8DD8-4401-B95E-A5E39113A53F}" type="slidenum">
              <a:rPr lang="en-AU" smtClean="0"/>
              <a:t>‹#›</a:t>
            </a:fld>
            <a:endParaRPr lang="en-AU" dirty="0"/>
          </a:p>
        </p:txBody>
      </p:sp>
    </p:spTree>
    <p:extLst>
      <p:ext uri="{BB962C8B-B14F-4D97-AF65-F5344CB8AC3E}">
        <p14:creationId xmlns:p14="http://schemas.microsoft.com/office/powerpoint/2010/main" val="790311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66116-4EF1-4B11-9656-28DA17484A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AD47650-2EB2-4FC7-A9CE-DE2E127FC0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A83BA50F-33BD-4B93-9FB5-80428EFFBA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A6232C-814F-4045-AA43-3116B897FDB9}"/>
              </a:ext>
            </a:extLst>
          </p:cNvPr>
          <p:cNvSpPr>
            <a:spLocks noGrp="1"/>
          </p:cNvSpPr>
          <p:nvPr>
            <p:ph type="dt" sz="half" idx="10"/>
          </p:nvPr>
        </p:nvSpPr>
        <p:spPr/>
        <p:txBody>
          <a:bodyPr/>
          <a:lstStyle/>
          <a:p>
            <a:fld id="{A5661D7E-BC3F-40B7-A36F-D180D7A0AF1E}" type="datetimeFigureOut">
              <a:rPr lang="en-AU" smtClean="0"/>
              <a:t>27/11/2017</a:t>
            </a:fld>
            <a:endParaRPr lang="en-AU" dirty="0"/>
          </a:p>
        </p:txBody>
      </p:sp>
      <p:sp>
        <p:nvSpPr>
          <p:cNvPr id="6" name="Footer Placeholder 5">
            <a:extLst>
              <a:ext uri="{FF2B5EF4-FFF2-40B4-BE49-F238E27FC236}">
                <a16:creationId xmlns:a16="http://schemas.microsoft.com/office/drawing/2014/main" id="{24177B13-142A-4B91-AE03-FFD837E1A36C}"/>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B5B9D062-C808-42FC-BCFF-F628F59A3D3A}"/>
              </a:ext>
            </a:extLst>
          </p:cNvPr>
          <p:cNvSpPr>
            <a:spLocks noGrp="1"/>
          </p:cNvSpPr>
          <p:nvPr>
            <p:ph type="sldNum" sz="quarter" idx="12"/>
          </p:nvPr>
        </p:nvSpPr>
        <p:spPr/>
        <p:txBody>
          <a:bodyPr/>
          <a:lstStyle/>
          <a:p>
            <a:fld id="{522D7D2E-8DD8-4401-B95E-A5E39113A53F}" type="slidenum">
              <a:rPr lang="en-AU" smtClean="0"/>
              <a:t>‹#›</a:t>
            </a:fld>
            <a:endParaRPr lang="en-AU" dirty="0"/>
          </a:p>
        </p:txBody>
      </p:sp>
    </p:spTree>
    <p:extLst>
      <p:ext uri="{BB962C8B-B14F-4D97-AF65-F5344CB8AC3E}">
        <p14:creationId xmlns:p14="http://schemas.microsoft.com/office/powerpoint/2010/main" val="2074332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0E7CCE-B347-42F3-9BEF-06EF07C58E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0A6068B-AA05-449E-AC4A-8BB4077D33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EC1AC50-3B74-4FD1-BC54-B3BEC9D876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61D7E-BC3F-40B7-A36F-D180D7A0AF1E}" type="datetimeFigureOut">
              <a:rPr lang="en-AU" smtClean="0"/>
              <a:t>27/11/2017</a:t>
            </a:fld>
            <a:endParaRPr lang="en-AU" dirty="0"/>
          </a:p>
        </p:txBody>
      </p:sp>
      <p:sp>
        <p:nvSpPr>
          <p:cNvPr id="5" name="Footer Placeholder 4">
            <a:extLst>
              <a:ext uri="{FF2B5EF4-FFF2-40B4-BE49-F238E27FC236}">
                <a16:creationId xmlns:a16="http://schemas.microsoft.com/office/drawing/2014/main" id="{521CA40B-EAD0-4746-BF79-0735DAF069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7C7934FC-E91B-4928-BBEF-CD9819BA03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2D7D2E-8DD8-4401-B95E-A5E39113A53F}" type="slidenum">
              <a:rPr lang="en-AU" smtClean="0"/>
              <a:t>‹#›</a:t>
            </a:fld>
            <a:endParaRPr lang="en-AU" dirty="0"/>
          </a:p>
        </p:txBody>
      </p:sp>
    </p:spTree>
    <p:extLst>
      <p:ext uri="{BB962C8B-B14F-4D97-AF65-F5344CB8AC3E}">
        <p14:creationId xmlns:p14="http://schemas.microsoft.com/office/powerpoint/2010/main" val="1195515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www.creativespirits.info/aboriginalculture/arts/bradshaw-gwion-gwion-rock-art#ixzz4z9btzzSI"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2.pn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Project%20Resources/Analyse%20This.doc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Project%20Resources/Information%20Hub.xlsx" TargetMode="External"/><Relationship Id="rId4" Type="http://schemas.openxmlformats.org/officeDocument/2006/relationships/image" Target="../media/image26.tm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28.svg"/><Relationship Id="rId4" Type="http://schemas.openxmlformats.org/officeDocument/2006/relationships/diagramData" Target="../diagrams/data3.xml"/><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9.tmp"/><Relationship Id="rId4" Type="http://schemas.openxmlformats.org/officeDocument/2006/relationships/hyperlink" Target="../Project%20Resources/Information%20Hub.xlsx" TargetMode="Externa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www.youtube.com/watch?v=UoeVtSyxHCs&amp;feature=youtu.b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1.tmp"/><Relationship Id="rId4" Type="http://schemas.openxmlformats.org/officeDocument/2006/relationships/hyperlink" Target="../Project%20Resources/Information%20Hub.xlsx"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youtube.com/watch?v=Xg3dAmhFJd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hyperlink" Target="file:///C:\Users\Samantha%20Dellamarta\Downloads\services-childfriendlystrategyreport-kids.pdf" TargetMode="External"/><Relationship Id="rId3" Type="http://schemas.openxmlformats.org/officeDocument/2006/relationships/image" Target="../media/image2.png"/><Relationship Id="rId7" Type="http://schemas.openxmlformats.org/officeDocument/2006/relationships/hyperlink" Target="file:///C:\Users\Samantha%20Dellamarta\Downloads\BCYF%20Strategic%20Plan%202015-16.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Examples/Rosewall%20Neighbourhood%20Centre%20Strategic%20Plan%202016-2018.pdf" TargetMode="External"/><Relationship Id="rId5" Type="http://schemas.openxmlformats.org/officeDocument/2006/relationships/hyperlink" Target="http://s.afl.com.au/staticfile/AFL%20Tenant/GeelongCats/Club%20Promos/GC2016%20-%20Strategic%20Plan-final-d02.pdf" TargetMode="External"/><Relationship Id="rId4" Type="http://schemas.openxmlformats.org/officeDocument/2006/relationships/hyperlink" Target="https://youtu.be/F8pxK3FmDXY" TargetMode="External"/></Relationships>
</file>

<file path=ppt/slides/_rels/slide25.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w.g21.com.au/g21-region-profile-2014-1" TargetMode="External"/><Relationship Id="rId5" Type="http://schemas.openxmlformats.org/officeDocument/2006/relationships/hyperlink" Target="http://www.abs.gov.au/websitedbs/D3310114.nsf/Home/Census?OpenDocument&amp;ref=topBar" TargetMode="External"/><Relationship Id="rId4" Type="http://schemas.openxmlformats.org/officeDocument/2006/relationships/hyperlink" Target="http://www.nhweblibrary.org.au/neighbourhood-house-good-practice-guide/using-the-nhg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bnnc.net.au/static/uploads/files/nhb-20170525-data-documentr3-wfrazgjyncjh.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4DA37E-E3E5-4FA7-B1C3-DBA2E7F4BD95}"/>
              </a:ext>
            </a:extLst>
          </p:cNvPr>
          <p:cNvSpPr txBox="1"/>
          <p:nvPr/>
        </p:nvSpPr>
        <p:spPr>
          <a:xfrm>
            <a:off x="1745030" y="1918524"/>
            <a:ext cx="8701940" cy="2800767"/>
          </a:xfrm>
          <a:prstGeom prst="rect">
            <a:avLst/>
          </a:prstGeom>
          <a:solidFill>
            <a:srgbClr val="0070C0"/>
          </a:solidFill>
          <a:effectLst>
            <a:outerShdw blurRad="50800" dist="38100" dir="2700000" algn="tl" rotWithShape="0">
              <a:prstClr val="black">
                <a:alpha val="40000"/>
              </a:prstClr>
            </a:outerShdw>
          </a:effectLst>
        </p:spPr>
        <p:txBody>
          <a:bodyPr wrap="square" rtlCol="0">
            <a:spAutoFit/>
          </a:bodyPr>
          <a:lstStyle/>
          <a:p>
            <a:pPr algn="ctr"/>
            <a:endParaRPr lang="en-AU" sz="4000" b="1" dirty="0">
              <a:solidFill>
                <a:schemeClr val="bg1"/>
              </a:solidFill>
            </a:endParaRPr>
          </a:p>
          <a:p>
            <a:pPr algn="ctr"/>
            <a:r>
              <a:rPr lang="en-AU" sz="9600" b="1" dirty="0">
                <a:solidFill>
                  <a:schemeClr val="bg1"/>
                </a:solidFill>
              </a:rPr>
              <a:t>Welcome.</a:t>
            </a:r>
          </a:p>
          <a:p>
            <a:pPr algn="ctr"/>
            <a:endParaRPr lang="en-AU" sz="4000" b="1" dirty="0">
              <a:solidFill>
                <a:schemeClr val="bg1"/>
              </a:solidFill>
            </a:endParaRPr>
          </a:p>
        </p:txBody>
      </p:sp>
      <p:pic>
        <p:nvPicPr>
          <p:cNvPr id="4" name="Picture 3">
            <a:extLst>
              <a:ext uri="{FF2B5EF4-FFF2-40B4-BE49-F238E27FC236}">
                <a16:creationId xmlns:a16="http://schemas.microsoft.com/office/drawing/2014/main" id="{135F9D8F-4900-4459-9F4F-05B9C32221BF}"/>
              </a:ext>
            </a:extLst>
          </p:cNvPr>
          <p:cNvPicPr/>
          <p:nvPr/>
        </p:nvPicPr>
        <p:blipFill>
          <a:blip r:embed="rId2">
            <a:extLst>
              <a:ext uri="{28A0092B-C50C-407E-A947-70E740481C1C}">
                <a14:useLocalDpi xmlns:a14="http://schemas.microsoft.com/office/drawing/2010/main" val="0"/>
              </a:ext>
            </a:extLst>
          </a:blip>
          <a:stretch>
            <a:fillRect/>
          </a:stretch>
        </p:blipFill>
        <p:spPr>
          <a:xfrm>
            <a:off x="10724380" y="73109"/>
            <a:ext cx="1191176" cy="997627"/>
          </a:xfrm>
          <a:prstGeom prst="rect">
            <a:avLst/>
          </a:prstGeom>
        </p:spPr>
      </p:pic>
      <p:pic>
        <p:nvPicPr>
          <p:cNvPr id="3" name="Picture 2">
            <a:extLst>
              <a:ext uri="{FF2B5EF4-FFF2-40B4-BE49-F238E27FC236}">
                <a16:creationId xmlns:a16="http://schemas.microsoft.com/office/drawing/2014/main" id="{3B5BE3D8-96EC-4CBD-A1B9-EFB413B76B30}"/>
              </a:ext>
            </a:extLst>
          </p:cNvPr>
          <p:cNvPicPr>
            <a:picLocks noChangeAspect="1"/>
          </p:cNvPicPr>
          <p:nvPr/>
        </p:nvPicPr>
        <p:blipFill>
          <a:blip r:embed="rId3"/>
          <a:stretch>
            <a:fillRect/>
          </a:stretch>
        </p:blipFill>
        <p:spPr>
          <a:xfrm>
            <a:off x="89559" y="73109"/>
            <a:ext cx="1560557" cy="779796"/>
          </a:xfrm>
          <a:prstGeom prst="rect">
            <a:avLst/>
          </a:prstGeom>
        </p:spPr>
      </p:pic>
      <p:sp>
        <p:nvSpPr>
          <p:cNvPr id="5" name="TextBox 4">
            <a:extLst>
              <a:ext uri="{FF2B5EF4-FFF2-40B4-BE49-F238E27FC236}">
                <a16:creationId xmlns:a16="http://schemas.microsoft.com/office/drawing/2014/main" id="{C64E1D46-D937-4C77-90E0-C64161DB7AF3}"/>
              </a:ext>
            </a:extLst>
          </p:cNvPr>
          <p:cNvSpPr txBox="1"/>
          <p:nvPr/>
        </p:nvSpPr>
        <p:spPr>
          <a:xfrm>
            <a:off x="9582627" y="5304381"/>
            <a:ext cx="2918767" cy="923330"/>
          </a:xfrm>
          <a:prstGeom prst="rect">
            <a:avLst/>
          </a:prstGeom>
          <a:noFill/>
        </p:spPr>
        <p:txBody>
          <a:bodyPr wrap="square" rtlCol="0">
            <a:spAutoFit/>
          </a:bodyPr>
          <a:lstStyle/>
          <a:p>
            <a:r>
              <a:rPr lang="en-AU" b="1" dirty="0"/>
              <a:t>Samantha Dellamarta</a:t>
            </a:r>
          </a:p>
          <a:p>
            <a:r>
              <a:rPr lang="en-AU" dirty="0"/>
              <a:t>Director</a:t>
            </a:r>
          </a:p>
          <a:p>
            <a:r>
              <a:rPr lang="en-AU" dirty="0"/>
              <a:t>DelRoy Consulting </a:t>
            </a:r>
          </a:p>
        </p:txBody>
      </p:sp>
      <p:pic>
        <p:nvPicPr>
          <p:cNvPr id="7" name="Picture 6" descr="A person wearing glasses and smiling at the camera&#10;&#10;Description generated with very high confidence">
            <a:extLst>
              <a:ext uri="{FF2B5EF4-FFF2-40B4-BE49-F238E27FC236}">
                <a16:creationId xmlns:a16="http://schemas.microsoft.com/office/drawing/2014/main" id="{73975635-100F-496E-9708-E55F4F78D3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5107" y="5176613"/>
            <a:ext cx="1343561" cy="15538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54954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Photo of Gwion Gwion (Bradshaw) paintings on a rock wall.">
            <a:extLst>
              <a:ext uri="{FF2B5EF4-FFF2-40B4-BE49-F238E27FC236}">
                <a16:creationId xmlns:a16="http://schemas.microsoft.com/office/drawing/2014/main" id="{4E7BB447-F283-421A-AC11-EAC85C8F67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916"/>
          <a:stretch/>
        </p:blipFill>
        <p:spPr bwMode="auto">
          <a:xfrm>
            <a:off x="0" y="0"/>
            <a:ext cx="12192000" cy="61322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70">
            <a:extLst>
              <a:ext uri="{FF2B5EF4-FFF2-40B4-BE49-F238E27FC236}">
                <a16:creationId xmlns:a16="http://schemas.microsoft.com/office/drawing/2014/main" id="{C378A39E-7C31-46DC-BF58-1048E7CF392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t="46751" b="26582"/>
          <a:stretch>
            <a:fillRect/>
          </a:stretch>
        </p:blipFill>
        <p:spPr>
          <a:xfrm>
            <a:off x="0" y="5029200"/>
            <a:ext cx="12192000" cy="1828800"/>
          </a:xfrm>
          <a:custGeom>
            <a:avLst/>
            <a:gdLst>
              <a:gd name="connsiteX0" fmla="*/ 0 w 12192000"/>
              <a:gd name="connsiteY0" fmla="*/ 0 h 1828800"/>
              <a:gd name="connsiteX1" fmla="*/ 12192000 w 12192000"/>
              <a:gd name="connsiteY1" fmla="*/ 0 h 1828800"/>
              <a:gd name="connsiteX2" fmla="*/ 12192000 w 12192000"/>
              <a:gd name="connsiteY2" fmla="*/ 1828800 h 1828800"/>
              <a:gd name="connsiteX3" fmla="*/ 0 w 1219200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12192000" h="1828800">
                <a:moveTo>
                  <a:pt x="0" y="0"/>
                </a:moveTo>
                <a:lnTo>
                  <a:pt x="12192000" y="0"/>
                </a:lnTo>
                <a:lnTo>
                  <a:pt x="12192000" y="1828800"/>
                </a:lnTo>
                <a:lnTo>
                  <a:pt x="0" y="1828800"/>
                </a:lnTo>
                <a:close/>
              </a:path>
            </a:pathLst>
          </a:custGeom>
        </p:spPr>
      </p:pic>
      <p:sp>
        <p:nvSpPr>
          <p:cNvPr id="4" name="Rectangle 3">
            <a:extLst>
              <a:ext uri="{FF2B5EF4-FFF2-40B4-BE49-F238E27FC236}">
                <a16:creationId xmlns:a16="http://schemas.microsoft.com/office/drawing/2014/main" id="{5BFACFFF-4D5A-4038-BF2D-866946B1C28A}"/>
              </a:ext>
            </a:extLst>
          </p:cNvPr>
          <p:cNvSpPr/>
          <p:nvPr/>
        </p:nvSpPr>
        <p:spPr>
          <a:xfrm>
            <a:off x="3293390" y="6130960"/>
            <a:ext cx="6873498" cy="553998"/>
          </a:xfrm>
          <a:prstGeom prst="rect">
            <a:avLst/>
          </a:prstGeom>
        </p:spPr>
        <p:txBody>
          <a:bodyPr wrap="square">
            <a:spAutoFit/>
          </a:bodyPr>
          <a:lstStyle/>
          <a:p>
            <a:r>
              <a:rPr lang="en-AU" sz="1000" b="1" dirty="0">
                <a:solidFill>
                  <a:srgbClr val="000000"/>
                </a:solidFill>
                <a:latin typeface="Open Sans"/>
              </a:rPr>
              <a:t>Gwion Gwion (Bradshaw) figures.</a:t>
            </a:r>
            <a:r>
              <a:rPr lang="en-AU" sz="1000" dirty="0">
                <a:solidFill>
                  <a:srgbClr val="000000"/>
                </a:solidFill>
                <a:latin typeface="Open Sans"/>
              </a:rPr>
              <a:t> These figures are from the sash era. </a:t>
            </a:r>
            <a:r>
              <a:rPr lang="en-AU" sz="1000" i="1" dirty="0">
                <a:solidFill>
                  <a:srgbClr val="000000"/>
                </a:solidFill>
                <a:latin typeface="Open Sans"/>
              </a:rPr>
              <a:t>Photo: Kimberley Foundation Australia</a:t>
            </a:r>
            <a:br>
              <a:rPr lang="en-AU" sz="1000" dirty="0">
                <a:solidFill>
                  <a:srgbClr val="000000"/>
                </a:solidFill>
                <a:latin typeface="Open Sans"/>
              </a:rPr>
            </a:br>
            <a:br>
              <a:rPr lang="en-AU" sz="1000" dirty="0">
                <a:solidFill>
                  <a:srgbClr val="000000"/>
                </a:solidFill>
                <a:latin typeface="Open Sans"/>
              </a:rPr>
            </a:br>
            <a:r>
              <a:rPr lang="en-AU" sz="1000" dirty="0">
                <a:solidFill>
                  <a:srgbClr val="000000"/>
                </a:solidFill>
                <a:latin typeface="Open Sans"/>
              </a:rPr>
              <a:t>Source: </a:t>
            </a:r>
            <a:r>
              <a:rPr lang="en-AU" sz="1000" dirty="0">
                <a:solidFill>
                  <a:srgbClr val="003399"/>
                </a:solidFill>
                <a:latin typeface="inherit"/>
                <a:hlinkClick r:id="rId4"/>
              </a:rPr>
              <a:t>https://www.creativespirits.info/aboriginalculture/arts/bradshaw-gwion-gwion-rock-art#ixzz4z9btzzSI</a:t>
            </a:r>
            <a:endParaRPr lang="en-AU" sz="1000" dirty="0"/>
          </a:p>
        </p:txBody>
      </p:sp>
    </p:spTree>
    <p:extLst>
      <p:ext uri="{BB962C8B-B14F-4D97-AF65-F5344CB8AC3E}">
        <p14:creationId xmlns:p14="http://schemas.microsoft.com/office/powerpoint/2010/main" val="51366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ducate Kids Charity Infographic">
            <a:extLst>
              <a:ext uri="{FF2B5EF4-FFF2-40B4-BE49-F238E27FC236}">
                <a16:creationId xmlns:a16="http://schemas.microsoft.com/office/drawing/2014/main" id="{16805321-E41A-4DE9-8640-6478EA29C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736894" cy="684223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right Pink Photo Background Process Infographic">
            <a:extLst>
              <a:ext uri="{FF2B5EF4-FFF2-40B4-BE49-F238E27FC236}">
                <a16:creationId xmlns:a16="http://schemas.microsoft.com/office/drawing/2014/main" id="{A8CBBC9A-364E-4419-BE8B-F14102C39E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7884"/>
            <a:ext cx="27432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E80FB1E-FB67-4E00-B462-037968766B14}"/>
              </a:ext>
            </a:extLst>
          </p:cNvPr>
          <p:cNvPicPr>
            <a:picLocks noChangeAspect="1"/>
          </p:cNvPicPr>
          <p:nvPr/>
        </p:nvPicPr>
        <p:blipFill>
          <a:blip r:embed="rId4"/>
          <a:stretch>
            <a:fillRect/>
          </a:stretch>
        </p:blipFill>
        <p:spPr>
          <a:xfrm>
            <a:off x="2711203" y="0"/>
            <a:ext cx="6737597" cy="6842234"/>
          </a:xfrm>
          <a:prstGeom prst="rect">
            <a:avLst/>
          </a:prstGeom>
        </p:spPr>
      </p:pic>
    </p:spTree>
    <p:extLst>
      <p:ext uri="{BB962C8B-B14F-4D97-AF65-F5344CB8AC3E}">
        <p14:creationId xmlns:p14="http://schemas.microsoft.com/office/powerpoint/2010/main" val="78965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100"/>
                                        </p:tgtEl>
                                        <p:attrNameLst>
                                          <p:attrName>style.visibility</p:attrName>
                                        </p:attrNameLst>
                                      </p:cBhvr>
                                      <p:to>
                                        <p:strVal val="visible"/>
                                      </p:to>
                                    </p:set>
                                    <p:animEffect transition="in" filter="fade">
                                      <p:cBhvr>
                                        <p:cTn id="21" dur="1000"/>
                                        <p:tgtEl>
                                          <p:spTgt spid="4100"/>
                                        </p:tgtEl>
                                      </p:cBhvr>
                                    </p:animEffect>
                                    <p:anim calcmode="lin" valueType="num">
                                      <p:cBhvr>
                                        <p:cTn id="22" dur="1000" fill="hold"/>
                                        <p:tgtEl>
                                          <p:spTgt spid="4100"/>
                                        </p:tgtEl>
                                        <p:attrNameLst>
                                          <p:attrName>ppt_x</p:attrName>
                                        </p:attrNameLst>
                                      </p:cBhvr>
                                      <p:tavLst>
                                        <p:tav tm="0">
                                          <p:val>
                                            <p:strVal val="#ppt_x"/>
                                          </p:val>
                                        </p:tav>
                                        <p:tav tm="100000">
                                          <p:val>
                                            <p:strVal val="#ppt_x"/>
                                          </p:val>
                                        </p:tav>
                                      </p:tavLst>
                                    </p:anim>
                                    <p:anim calcmode="lin" valueType="num">
                                      <p:cBhvr>
                                        <p:cTn id="23"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4DA37E-E3E5-4FA7-B1C3-DBA2E7F4BD95}"/>
              </a:ext>
            </a:extLst>
          </p:cNvPr>
          <p:cNvSpPr txBox="1"/>
          <p:nvPr/>
        </p:nvSpPr>
        <p:spPr>
          <a:xfrm>
            <a:off x="1745030" y="202590"/>
            <a:ext cx="8701940" cy="369332"/>
          </a:xfrm>
          <a:prstGeom prst="rect">
            <a:avLst/>
          </a:prstGeom>
          <a:solidFill>
            <a:srgbClr val="0070C0"/>
          </a:solidFill>
          <a:effectLst>
            <a:outerShdw blurRad="50800" dist="38100" dir="2700000" algn="tl" rotWithShape="0">
              <a:prstClr val="black">
                <a:alpha val="40000"/>
              </a:prstClr>
            </a:outerShdw>
          </a:effectLst>
        </p:spPr>
        <p:txBody>
          <a:bodyPr wrap="square" rtlCol="0">
            <a:spAutoFit/>
          </a:bodyPr>
          <a:lstStyle/>
          <a:p>
            <a:r>
              <a:rPr lang="en-AU" b="1" dirty="0">
                <a:solidFill>
                  <a:schemeClr val="bg1"/>
                </a:solidFill>
              </a:rPr>
              <a:t>Module 2</a:t>
            </a:r>
            <a:r>
              <a:rPr lang="en-AU" dirty="0">
                <a:solidFill>
                  <a:schemeClr val="bg1"/>
                </a:solidFill>
              </a:rPr>
              <a:t>: Gather</a:t>
            </a:r>
          </a:p>
        </p:txBody>
      </p:sp>
      <p:pic>
        <p:nvPicPr>
          <p:cNvPr id="4" name="Picture 3">
            <a:extLst>
              <a:ext uri="{FF2B5EF4-FFF2-40B4-BE49-F238E27FC236}">
                <a16:creationId xmlns:a16="http://schemas.microsoft.com/office/drawing/2014/main" id="{135F9D8F-4900-4459-9F4F-05B9C32221BF}"/>
              </a:ext>
            </a:extLst>
          </p:cNvPr>
          <p:cNvPicPr/>
          <p:nvPr/>
        </p:nvPicPr>
        <p:blipFill>
          <a:blip r:embed="rId2">
            <a:extLst>
              <a:ext uri="{28A0092B-C50C-407E-A947-70E740481C1C}">
                <a14:useLocalDpi xmlns:a14="http://schemas.microsoft.com/office/drawing/2010/main" val="0"/>
              </a:ext>
            </a:extLst>
          </a:blip>
          <a:stretch>
            <a:fillRect/>
          </a:stretch>
        </p:blipFill>
        <p:spPr>
          <a:xfrm>
            <a:off x="10724380" y="73109"/>
            <a:ext cx="1191176" cy="997627"/>
          </a:xfrm>
          <a:prstGeom prst="rect">
            <a:avLst/>
          </a:prstGeom>
        </p:spPr>
      </p:pic>
      <p:pic>
        <p:nvPicPr>
          <p:cNvPr id="3" name="Picture 2">
            <a:extLst>
              <a:ext uri="{FF2B5EF4-FFF2-40B4-BE49-F238E27FC236}">
                <a16:creationId xmlns:a16="http://schemas.microsoft.com/office/drawing/2014/main" id="{3B5BE3D8-96EC-4CBD-A1B9-EFB413B76B30}"/>
              </a:ext>
            </a:extLst>
          </p:cNvPr>
          <p:cNvPicPr>
            <a:picLocks noChangeAspect="1"/>
          </p:cNvPicPr>
          <p:nvPr/>
        </p:nvPicPr>
        <p:blipFill>
          <a:blip r:embed="rId3"/>
          <a:stretch>
            <a:fillRect/>
          </a:stretch>
        </p:blipFill>
        <p:spPr>
          <a:xfrm>
            <a:off x="215760" y="73109"/>
            <a:ext cx="1560557" cy="779796"/>
          </a:xfrm>
          <a:prstGeom prst="rect">
            <a:avLst/>
          </a:prstGeom>
        </p:spPr>
      </p:pic>
      <p:sp>
        <p:nvSpPr>
          <p:cNvPr id="6" name="TextBox 5">
            <a:extLst>
              <a:ext uri="{FF2B5EF4-FFF2-40B4-BE49-F238E27FC236}">
                <a16:creationId xmlns:a16="http://schemas.microsoft.com/office/drawing/2014/main" id="{EE5354F6-69DF-43AB-950B-882F27A7CD7E}"/>
              </a:ext>
            </a:extLst>
          </p:cNvPr>
          <p:cNvSpPr txBox="1"/>
          <p:nvPr/>
        </p:nvSpPr>
        <p:spPr>
          <a:xfrm>
            <a:off x="1776316" y="701404"/>
            <a:ext cx="8701939" cy="369332"/>
          </a:xfrm>
          <a:prstGeom prst="rect">
            <a:avLst/>
          </a:prstGeom>
          <a:solidFill>
            <a:srgbClr val="FF6600"/>
          </a:solidFill>
          <a:effectLst>
            <a:outerShdw blurRad="50800" dist="38100" dir="2700000" algn="tl" rotWithShape="0">
              <a:prstClr val="black">
                <a:alpha val="40000"/>
              </a:prstClr>
            </a:outerShdw>
          </a:effectLst>
        </p:spPr>
        <p:txBody>
          <a:bodyPr wrap="square" rtlCol="0">
            <a:spAutoFit/>
          </a:bodyPr>
          <a:lstStyle/>
          <a:p>
            <a:r>
              <a:rPr lang="en-AU" b="1" dirty="0">
                <a:solidFill>
                  <a:schemeClr val="bg1"/>
                </a:solidFill>
              </a:rPr>
              <a:t>Activity</a:t>
            </a:r>
          </a:p>
        </p:txBody>
      </p:sp>
      <p:sp>
        <p:nvSpPr>
          <p:cNvPr id="5" name="TextBox 4">
            <a:extLst>
              <a:ext uri="{FF2B5EF4-FFF2-40B4-BE49-F238E27FC236}">
                <a16:creationId xmlns:a16="http://schemas.microsoft.com/office/drawing/2014/main" id="{D864CCF8-DB5B-4464-94EE-BCAB1E21A64B}"/>
              </a:ext>
            </a:extLst>
          </p:cNvPr>
          <p:cNvSpPr txBox="1"/>
          <p:nvPr/>
        </p:nvSpPr>
        <p:spPr>
          <a:xfrm>
            <a:off x="303025" y="1669219"/>
            <a:ext cx="11016943" cy="2339102"/>
          </a:xfrm>
          <a:prstGeom prst="rect">
            <a:avLst/>
          </a:prstGeom>
          <a:noFill/>
        </p:spPr>
        <p:txBody>
          <a:bodyPr wrap="square" rtlCol="0">
            <a:spAutoFit/>
          </a:bodyPr>
          <a:lstStyle/>
          <a:p>
            <a:pPr algn="ctr"/>
            <a:r>
              <a:rPr lang="en-AU" sz="1400" dirty="0"/>
              <a:t>Using your NH Survey 2016 results, find the top ten most important details about your centre and write them down.</a:t>
            </a:r>
          </a:p>
          <a:p>
            <a:pPr algn="ctr"/>
            <a:endParaRPr lang="en-AU" sz="1400" dirty="0"/>
          </a:p>
          <a:p>
            <a:pPr algn="ctr"/>
            <a:r>
              <a:rPr lang="en-AU" sz="1400" dirty="0"/>
              <a:t>Now, using the myriad of art supplies in front of you, create you own infographic.  </a:t>
            </a:r>
          </a:p>
          <a:p>
            <a:pPr algn="ctr"/>
            <a:endParaRPr lang="en-AU" sz="1400" dirty="0"/>
          </a:p>
          <a:p>
            <a:pPr algn="ctr"/>
            <a:r>
              <a:rPr lang="en-AU" sz="1400" dirty="0"/>
              <a:t>This is your first draft, but now that you have your </a:t>
            </a:r>
            <a:r>
              <a:rPr lang="en-AU" sz="1400" b="1" dirty="0"/>
              <a:t>‘Top 10 important things to do know about our centre’</a:t>
            </a:r>
            <a:r>
              <a:rPr lang="en-AU" sz="1400" dirty="0"/>
              <a:t> list you can explore the art of infographics at a later date. </a:t>
            </a:r>
          </a:p>
          <a:p>
            <a:pPr algn="ctr"/>
            <a:endParaRPr lang="en-AU" sz="1400" dirty="0"/>
          </a:p>
          <a:p>
            <a:pPr algn="ctr"/>
            <a:r>
              <a:rPr lang="en-AU" sz="1400" dirty="0"/>
              <a:t>There are apps and guidelines and programs available on line</a:t>
            </a:r>
          </a:p>
          <a:p>
            <a:pPr algn="ctr"/>
            <a:r>
              <a:rPr lang="en-AU" sz="1400" b="1" dirty="0"/>
              <a:t>OR</a:t>
            </a:r>
          </a:p>
          <a:p>
            <a:pPr algn="ctr"/>
            <a:r>
              <a:rPr lang="en-AU" sz="1400" dirty="0"/>
              <a:t>You could invite</a:t>
            </a:r>
            <a:r>
              <a:rPr lang="en-AU" sz="1600" i="1" dirty="0"/>
              <a:t> </a:t>
            </a:r>
            <a:r>
              <a:rPr lang="en-AU" b="1" i="1" dirty="0">
                <a:solidFill>
                  <a:srgbClr val="FF6600"/>
                </a:solidFill>
              </a:rPr>
              <a:t>children</a:t>
            </a:r>
            <a:r>
              <a:rPr lang="en-AU" sz="1600" i="1" dirty="0"/>
              <a:t> </a:t>
            </a:r>
            <a:r>
              <a:rPr lang="en-AU" sz="1400" dirty="0"/>
              <a:t>to help you do it!</a:t>
            </a:r>
            <a:endParaRPr lang="en-AU" dirty="0"/>
          </a:p>
        </p:txBody>
      </p:sp>
      <p:sp>
        <p:nvSpPr>
          <p:cNvPr id="7" name="Ribbon: Curved and Tilted Up 6">
            <a:extLst>
              <a:ext uri="{FF2B5EF4-FFF2-40B4-BE49-F238E27FC236}">
                <a16:creationId xmlns:a16="http://schemas.microsoft.com/office/drawing/2014/main" id="{1AC0DA0E-237B-43D3-98B1-4A243A7A693B}"/>
              </a:ext>
            </a:extLst>
          </p:cNvPr>
          <p:cNvSpPr/>
          <p:nvPr/>
        </p:nvSpPr>
        <p:spPr>
          <a:xfrm rot="20121465">
            <a:off x="198427" y="4829009"/>
            <a:ext cx="2459420" cy="454047"/>
          </a:xfrm>
          <a:prstGeom prst="ellipseRibbon2">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Useful tips</a:t>
            </a:r>
          </a:p>
        </p:txBody>
      </p:sp>
      <p:pic>
        <p:nvPicPr>
          <p:cNvPr id="9" name="Graphic 8" descr="Users">
            <a:extLst>
              <a:ext uri="{FF2B5EF4-FFF2-40B4-BE49-F238E27FC236}">
                <a16:creationId xmlns:a16="http://schemas.microsoft.com/office/drawing/2014/main" id="{FA665530-2DA7-4C7F-A971-F8A75C1ED5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95241" y="5394573"/>
            <a:ext cx="914400" cy="914400"/>
          </a:xfrm>
          <a:prstGeom prst="rect">
            <a:avLst/>
          </a:prstGeom>
        </p:spPr>
      </p:pic>
      <p:pic>
        <p:nvPicPr>
          <p:cNvPr id="11" name="Graphic 10" descr="Person in wheelchair">
            <a:extLst>
              <a:ext uri="{FF2B5EF4-FFF2-40B4-BE49-F238E27FC236}">
                <a16:creationId xmlns:a16="http://schemas.microsoft.com/office/drawing/2014/main" id="{790E8969-1312-488D-9701-9BAB6165D66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28923" y="5373447"/>
            <a:ext cx="914400" cy="914400"/>
          </a:xfrm>
          <a:prstGeom prst="rect">
            <a:avLst/>
          </a:prstGeom>
        </p:spPr>
      </p:pic>
      <p:pic>
        <p:nvPicPr>
          <p:cNvPr id="13" name="Graphic 12" descr="House">
            <a:extLst>
              <a:ext uri="{FF2B5EF4-FFF2-40B4-BE49-F238E27FC236}">
                <a16:creationId xmlns:a16="http://schemas.microsoft.com/office/drawing/2014/main" id="{0F044744-E8A6-42BC-BCA9-5FB4891968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22155" y="5327281"/>
            <a:ext cx="914400" cy="914400"/>
          </a:xfrm>
          <a:prstGeom prst="rect">
            <a:avLst/>
          </a:prstGeom>
        </p:spPr>
      </p:pic>
      <p:pic>
        <p:nvPicPr>
          <p:cNvPr id="15" name="Graphic 14" descr="Drum">
            <a:extLst>
              <a:ext uri="{FF2B5EF4-FFF2-40B4-BE49-F238E27FC236}">
                <a16:creationId xmlns:a16="http://schemas.microsoft.com/office/drawing/2014/main" id="{58082C67-736F-412D-B592-0C1F247A8E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64715" y="5399134"/>
            <a:ext cx="914400" cy="914400"/>
          </a:xfrm>
          <a:prstGeom prst="rect">
            <a:avLst/>
          </a:prstGeom>
        </p:spPr>
      </p:pic>
      <p:pic>
        <p:nvPicPr>
          <p:cNvPr id="17" name="Graphic 16" descr="Books">
            <a:extLst>
              <a:ext uri="{FF2B5EF4-FFF2-40B4-BE49-F238E27FC236}">
                <a16:creationId xmlns:a16="http://schemas.microsoft.com/office/drawing/2014/main" id="{7D6C1E08-0116-4BA6-B43A-70BB0C0C7E7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026100" y="5461315"/>
            <a:ext cx="914400" cy="914400"/>
          </a:xfrm>
          <a:prstGeom prst="rect">
            <a:avLst/>
          </a:prstGeom>
        </p:spPr>
      </p:pic>
      <p:sp>
        <p:nvSpPr>
          <p:cNvPr id="18" name="TextBox 17">
            <a:extLst>
              <a:ext uri="{FF2B5EF4-FFF2-40B4-BE49-F238E27FC236}">
                <a16:creationId xmlns:a16="http://schemas.microsoft.com/office/drawing/2014/main" id="{1F74294A-508C-4A6A-A8AC-6948D977C8D5}"/>
              </a:ext>
            </a:extLst>
          </p:cNvPr>
          <p:cNvSpPr txBox="1"/>
          <p:nvPr/>
        </p:nvSpPr>
        <p:spPr>
          <a:xfrm>
            <a:off x="2121805" y="5004115"/>
            <a:ext cx="3278473" cy="307777"/>
          </a:xfrm>
          <a:prstGeom prst="rect">
            <a:avLst/>
          </a:prstGeom>
          <a:noFill/>
        </p:spPr>
        <p:txBody>
          <a:bodyPr wrap="square" rtlCol="0">
            <a:spAutoFit/>
          </a:bodyPr>
          <a:lstStyle/>
          <a:p>
            <a:r>
              <a:rPr lang="en-AU" sz="1400" dirty="0"/>
              <a:t>Use simple and familiar symbols!</a:t>
            </a:r>
          </a:p>
        </p:txBody>
      </p:sp>
      <p:sp>
        <p:nvSpPr>
          <p:cNvPr id="19" name="TextBox 18">
            <a:extLst>
              <a:ext uri="{FF2B5EF4-FFF2-40B4-BE49-F238E27FC236}">
                <a16:creationId xmlns:a16="http://schemas.microsoft.com/office/drawing/2014/main" id="{9A2BFC1B-D211-4C33-8111-1B4915329BA9}"/>
              </a:ext>
            </a:extLst>
          </p:cNvPr>
          <p:cNvSpPr txBox="1"/>
          <p:nvPr/>
        </p:nvSpPr>
        <p:spPr>
          <a:xfrm>
            <a:off x="6729878" y="5004115"/>
            <a:ext cx="3830687" cy="307777"/>
          </a:xfrm>
          <a:prstGeom prst="rect">
            <a:avLst/>
          </a:prstGeom>
          <a:noFill/>
        </p:spPr>
        <p:txBody>
          <a:bodyPr wrap="square" rtlCol="0">
            <a:spAutoFit/>
          </a:bodyPr>
          <a:lstStyle/>
          <a:p>
            <a:r>
              <a:rPr lang="en-AU" sz="1400" dirty="0"/>
              <a:t>Numbers are great for telling stories!</a:t>
            </a:r>
          </a:p>
        </p:txBody>
      </p:sp>
      <p:sp>
        <p:nvSpPr>
          <p:cNvPr id="20" name="TextBox 19">
            <a:extLst>
              <a:ext uri="{FF2B5EF4-FFF2-40B4-BE49-F238E27FC236}">
                <a16:creationId xmlns:a16="http://schemas.microsoft.com/office/drawing/2014/main" id="{DBAEC6D8-1519-4460-A065-CCD9E347CEA4}"/>
              </a:ext>
            </a:extLst>
          </p:cNvPr>
          <p:cNvSpPr txBox="1"/>
          <p:nvPr/>
        </p:nvSpPr>
        <p:spPr>
          <a:xfrm>
            <a:off x="6155018" y="5503017"/>
            <a:ext cx="1475653" cy="738664"/>
          </a:xfrm>
          <a:prstGeom prst="rect">
            <a:avLst/>
          </a:prstGeom>
          <a:noFill/>
        </p:spPr>
        <p:txBody>
          <a:bodyPr wrap="square" rtlCol="0">
            <a:spAutoFit/>
          </a:bodyPr>
          <a:lstStyle/>
          <a:p>
            <a:r>
              <a:rPr lang="en-AU" sz="2400" b="1" dirty="0"/>
              <a:t>90% </a:t>
            </a:r>
            <a:r>
              <a:rPr lang="en-AU" b="1" dirty="0"/>
              <a:t>of participants…</a:t>
            </a:r>
            <a:endParaRPr lang="en-AU" sz="2400" b="1" dirty="0"/>
          </a:p>
        </p:txBody>
      </p:sp>
      <p:sp>
        <p:nvSpPr>
          <p:cNvPr id="21" name="TextBox 20">
            <a:extLst>
              <a:ext uri="{FF2B5EF4-FFF2-40B4-BE49-F238E27FC236}">
                <a16:creationId xmlns:a16="http://schemas.microsoft.com/office/drawing/2014/main" id="{F0D9EF13-83DD-4033-987F-0507B3310872}"/>
              </a:ext>
            </a:extLst>
          </p:cNvPr>
          <p:cNvSpPr txBox="1"/>
          <p:nvPr/>
        </p:nvSpPr>
        <p:spPr>
          <a:xfrm>
            <a:off x="7853657" y="5549183"/>
            <a:ext cx="1707239" cy="738664"/>
          </a:xfrm>
          <a:prstGeom prst="rect">
            <a:avLst/>
          </a:prstGeom>
          <a:noFill/>
        </p:spPr>
        <p:txBody>
          <a:bodyPr wrap="square" rtlCol="0">
            <a:spAutoFit/>
          </a:bodyPr>
          <a:lstStyle/>
          <a:p>
            <a:r>
              <a:rPr lang="en-AU" sz="2400" b="1" dirty="0"/>
              <a:t>14 </a:t>
            </a:r>
            <a:r>
              <a:rPr lang="en-AU" b="1" dirty="0"/>
              <a:t>community partners</a:t>
            </a:r>
            <a:endParaRPr lang="en-AU" sz="2400" b="1" dirty="0"/>
          </a:p>
        </p:txBody>
      </p:sp>
      <p:sp>
        <p:nvSpPr>
          <p:cNvPr id="22" name="TextBox 21">
            <a:extLst>
              <a:ext uri="{FF2B5EF4-FFF2-40B4-BE49-F238E27FC236}">
                <a16:creationId xmlns:a16="http://schemas.microsoft.com/office/drawing/2014/main" id="{E7A38361-1B18-4803-8BC5-996F4EE1A63E}"/>
              </a:ext>
            </a:extLst>
          </p:cNvPr>
          <p:cNvSpPr txBox="1"/>
          <p:nvPr/>
        </p:nvSpPr>
        <p:spPr>
          <a:xfrm>
            <a:off x="9783882" y="5503017"/>
            <a:ext cx="2235910" cy="830997"/>
          </a:xfrm>
          <a:prstGeom prst="rect">
            <a:avLst/>
          </a:prstGeom>
          <a:noFill/>
        </p:spPr>
        <p:txBody>
          <a:bodyPr wrap="square" rtlCol="0">
            <a:spAutoFit/>
          </a:bodyPr>
          <a:lstStyle/>
          <a:p>
            <a:r>
              <a:rPr lang="en-AU" sz="2400" b="1" dirty="0"/>
              <a:t>7 </a:t>
            </a:r>
            <a:r>
              <a:rPr lang="en-AU" b="1" dirty="0"/>
              <a:t>volunteers</a:t>
            </a:r>
          </a:p>
          <a:p>
            <a:r>
              <a:rPr lang="en-AU" sz="2400" b="1" dirty="0"/>
              <a:t>378 </a:t>
            </a:r>
            <a:r>
              <a:rPr lang="en-AU" b="1" dirty="0"/>
              <a:t>volunteer hours</a:t>
            </a:r>
            <a:endParaRPr lang="en-AU" sz="2400" b="1" dirty="0"/>
          </a:p>
        </p:txBody>
      </p:sp>
    </p:spTree>
    <p:extLst>
      <p:ext uri="{BB962C8B-B14F-4D97-AF65-F5344CB8AC3E}">
        <p14:creationId xmlns:p14="http://schemas.microsoft.com/office/powerpoint/2010/main" val="24245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9"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4DA37E-E3E5-4FA7-B1C3-DBA2E7F4BD95}"/>
              </a:ext>
            </a:extLst>
          </p:cNvPr>
          <p:cNvSpPr txBox="1"/>
          <p:nvPr/>
        </p:nvSpPr>
        <p:spPr>
          <a:xfrm>
            <a:off x="1745030" y="202590"/>
            <a:ext cx="8701940" cy="369332"/>
          </a:xfrm>
          <a:prstGeom prst="rect">
            <a:avLst/>
          </a:prstGeom>
          <a:solidFill>
            <a:srgbClr val="0070C0"/>
          </a:solidFill>
          <a:effectLst>
            <a:outerShdw blurRad="50800" dist="38100" dir="2700000" algn="tl" rotWithShape="0">
              <a:prstClr val="black">
                <a:alpha val="40000"/>
              </a:prstClr>
            </a:outerShdw>
          </a:effectLst>
        </p:spPr>
        <p:txBody>
          <a:bodyPr wrap="square" rtlCol="0">
            <a:spAutoFit/>
          </a:bodyPr>
          <a:lstStyle/>
          <a:p>
            <a:r>
              <a:rPr lang="en-AU" b="1" dirty="0">
                <a:solidFill>
                  <a:schemeClr val="bg1"/>
                </a:solidFill>
              </a:rPr>
              <a:t>Module 3</a:t>
            </a:r>
            <a:r>
              <a:rPr lang="en-AU" dirty="0">
                <a:solidFill>
                  <a:schemeClr val="bg1"/>
                </a:solidFill>
              </a:rPr>
              <a:t>: Analyse</a:t>
            </a:r>
          </a:p>
        </p:txBody>
      </p:sp>
      <p:pic>
        <p:nvPicPr>
          <p:cNvPr id="4" name="Picture 3">
            <a:extLst>
              <a:ext uri="{FF2B5EF4-FFF2-40B4-BE49-F238E27FC236}">
                <a16:creationId xmlns:a16="http://schemas.microsoft.com/office/drawing/2014/main" id="{135F9D8F-4900-4459-9F4F-05B9C32221BF}"/>
              </a:ext>
            </a:extLst>
          </p:cNvPr>
          <p:cNvPicPr/>
          <p:nvPr/>
        </p:nvPicPr>
        <p:blipFill>
          <a:blip r:embed="rId2">
            <a:extLst>
              <a:ext uri="{28A0092B-C50C-407E-A947-70E740481C1C}">
                <a14:useLocalDpi xmlns:a14="http://schemas.microsoft.com/office/drawing/2010/main" val="0"/>
              </a:ext>
            </a:extLst>
          </a:blip>
          <a:stretch>
            <a:fillRect/>
          </a:stretch>
        </p:blipFill>
        <p:spPr>
          <a:xfrm>
            <a:off x="10724380" y="73109"/>
            <a:ext cx="1191176" cy="997627"/>
          </a:xfrm>
          <a:prstGeom prst="rect">
            <a:avLst/>
          </a:prstGeom>
        </p:spPr>
      </p:pic>
      <p:pic>
        <p:nvPicPr>
          <p:cNvPr id="3" name="Picture 2">
            <a:extLst>
              <a:ext uri="{FF2B5EF4-FFF2-40B4-BE49-F238E27FC236}">
                <a16:creationId xmlns:a16="http://schemas.microsoft.com/office/drawing/2014/main" id="{3B5BE3D8-96EC-4CBD-A1B9-EFB413B76B30}"/>
              </a:ext>
            </a:extLst>
          </p:cNvPr>
          <p:cNvPicPr>
            <a:picLocks noChangeAspect="1"/>
          </p:cNvPicPr>
          <p:nvPr/>
        </p:nvPicPr>
        <p:blipFill>
          <a:blip r:embed="rId3"/>
          <a:stretch>
            <a:fillRect/>
          </a:stretch>
        </p:blipFill>
        <p:spPr>
          <a:xfrm>
            <a:off x="215760" y="73109"/>
            <a:ext cx="1560557" cy="779796"/>
          </a:xfrm>
          <a:prstGeom prst="rect">
            <a:avLst/>
          </a:prstGeom>
        </p:spPr>
      </p:pic>
      <p:sp>
        <p:nvSpPr>
          <p:cNvPr id="10" name="TextBox 31">
            <a:extLst>
              <a:ext uri="{FF2B5EF4-FFF2-40B4-BE49-F238E27FC236}">
                <a16:creationId xmlns:a16="http://schemas.microsoft.com/office/drawing/2014/main" id="{BD3764DC-F17F-4E80-85DA-55B804137C2A}"/>
              </a:ext>
            </a:extLst>
          </p:cNvPr>
          <p:cNvSpPr txBox="1"/>
          <p:nvPr/>
        </p:nvSpPr>
        <p:spPr>
          <a:xfrm>
            <a:off x="3734446" y="3235325"/>
            <a:ext cx="4635500" cy="387350"/>
          </a:xfrm>
          <a:prstGeom prst="rect">
            <a:avLst/>
          </a:prstGeom>
          <a:solidFill>
            <a:schemeClr val="bg1"/>
          </a:solidFill>
          <a:ln w="28575">
            <a:solidFill>
              <a:srgbClr val="0070C0"/>
            </a:solidFill>
          </a:ln>
          <a:effectLst>
            <a:outerShdw blurRad="50800" dist="38100" dir="2700000" algn="tl" rotWithShape="0">
              <a:prstClr val="black">
                <a:alpha val="40000"/>
              </a:prstClr>
            </a:outerShdw>
          </a:effectLst>
        </p:spPr>
        <p:txBody>
          <a:bodyPr wrap="square" rtlCol="0">
            <a:noAutofit/>
          </a:bodyPr>
          <a:lstStyle/>
          <a:p>
            <a:pPr algn="ctr">
              <a:spcAft>
                <a:spcPts val="0"/>
              </a:spcAft>
            </a:pPr>
            <a:r>
              <a:rPr lang="en-AU" sz="1800" b="1"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hlinkClick r:id="rId4" action="ppaction://hlinkfile"/>
              </a:rPr>
              <a:t>Analyse This: prompting tool.</a:t>
            </a:r>
            <a:endParaRPr lang="en-AU" sz="1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99503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4DA37E-E3E5-4FA7-B1C3-DBA2E7F4BD95}"/>
              </a:ext>
            </a:extLst>
          </p:cNvPr>
          <p:cNvSpPr txBox="1"/>
          <p:nvPr/>
        </p:nvSpPr>
        <p:spPr>
          <a:xfrm>
            <a:off x="1745030" y="202590"/>
            <a:ext cx="8701940" cy="369332"/>
          </a:xfrm>
          <a:prstGeom prst="rect">
            <a:avLst/>
          </a:prstGeom>
          <a:solidFill>
            <a:srgbClr val="0070C0"/>
          </a:solidFill>
          <a:effectLst>
            <a:outerShdw blurRad="50800" dist="38100" dir="2700000" algn="tl" rotWithShape="0">
              <a:prstClr val="black">
                <a:alpha val="40000"/>
              </a:prstClr>
            </a:outerShdw>
          </a:effectLst>
        </p:spPr>
        <p:txBody>
          <a:bodyPr wrap="square" rtlCol="0">
            <a:spAutoFit/>
          </a:bodyPr>
          <a:lstStyle/>
          <a:p>
            <a:r>
              <a:rPr lang="en-AU" b="1" dirty="0">
                <a:solidFill>
                  <a:schemeClr val="bg1"/>
                </a:solidFill>
              </a:rPr>
              <a:t>Module 3</a:t>
            </a:r>
            <a:r>
              <a:rPr lang="en-AU" dirty="0">
                <a:solidFill>
                  <a:schemeClr val="bg1"/>
                </a:solidFill>
              </a:rPr>
              <a:t>: Analyse</a:t>
            </a:r>
          </a:p>
        </p:txBody>
      </p:sp>
      <p:pic>
        <p:nvPicPr>
          <p:cNvPr id="4" name="Picture 3">
            <a:extLst>
              <a:ext uri="{FF2B5EF4-FFF2-40B4-BE49-F238E27FC236}">
                <a16:creationId xmlns:a16="http://schemas.microsoft.com/office/drawing/2014/main" id="{135F9D8F-4900-4459-9F4F-05B9C32221BF}"/>
              </a:ext>
            </a:extLst>
          </p:cNvPr>
          <p:cNvPicPr/>
          <p:nvPr/>
        </p:nvPicPr>
        <p:blipFill>
          <a:blip r:embed="rId2">
            <a:extLst>
              <a:ext uri="{28A0092B-C50C-407E-A947-70E740481C1C}">
                <a14:useLocalDpi xmlns:a14="http://schemas.microsoft.com/office/drawing/2010/main" val="0"/>
              </a:ext>
            </a:extLst>
          </a:blip>
          <a:stretch>
            <a:fillRect/>
          </a:stretch>
        </p:blipFill>
        <p:spPr>
          <a:xfrm>
            <a:off x="10724380" y="73109"/>
            <a:ext cx="1191176" cy="997627"/>
          </a:xfrm>
          <a:prstGeom prst="rect">
            <a:avLst/>
          </a:prstGeom>
        </p:spPr>
      </p:pic>
      <p:pic>
        <p:nvPicPr>
          <p:cNvPr id="3" name="Picture 2">
            <a:extLst>
              <a:ext uri="{FF2B5EF4-FFF2-40B4-BE49-F238E27FC236}">
                <a16:creationId xmlns:a16="http://schemas.microsoft.com/office/drawing/2014/main" id="{3B5BE3D8-96EC-4CBD-A1B9-EFB413B76B30}"/>
              </a:ext>
            </a:extLst>
          </p:cNvPr>
          <p:cNvPicPr>
            <a:picLocks noChangeAspect="1"/>
          </p:cNvPicPr>
          <p:nvPr/>
        </p:nvPicPr>
        <p:blipFill>
          <a:blip r:embed="rId3"/>
          <a:stretch>
            <a:fillRect/>
          </a:stretch>
        </p:blipFill>
        <p:spPr>
          <a:xfrm>
            <a:off x="215760" y="73109"/>
            <a:ext cx="1560557" cy="779796"/>
          </a:xfrm>
          <a:prstGeom prst="rect">
            <a:avLst/>
          </a:prstGeom>
        </p:spPr>
      </p:pic>
      <p:pic>
        <p:nvPicPr>
          <p:cNvPr id="6" name="Picture 5" descr="Book1 - Excel">
            <a:extLst>
              <a:ext uri="{FF2B5EF4-FFF2-40B4-BE49-F238E27FC236}">
                <a16:creationId xmlns:a16="http://schemas.microsoft.com/office/drawing/2014/main" id="{A53248AF-D13C-4B14-B724-96BAAB9723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562" y="701403"/>
            <a:ext cx="9265113" cy="4971291"/>
          </a:xfrm>
          <a:prstGeom prst="rect">
            <a:avLst/>
          </a:prstGeom>
        </p:spPr>
      </p:pic>
      <p:sp>
        <p:nvSpPr>
          <p:cNvPr id="5" name="TextBox 4">
            <a:extLst>
              <a:ext uri="{FF2B5EF4-FFF2-40B4-BE49-F238E27FC236}">
                <a16:creationId xmlns:a16="http://schemas.microsoft.com/office/drawing/2014/main" id="{4B1DBAB6-D640-4FBC-AE20-BBC8A2A6122E}"/>
              </a:ext>
            </a:extLst>
          </p:cNvPr>
          <p:cNvSpPr txBox="1"/>
          <p:nvPr/>
        </p:nvSpPr>
        <p:spPr>
          <a:xfrm>
            <a:off x="5278332" y="5971931"/>
            <a:ext cx="1828800" cy="369332"/>
          </a:xfrm>
          <a:prstGeom prst="rect">
            <a:avLst/>
          </a:prstGeom>
          <a:noFill/>
        </p:spPr>
        <p:txBody>
          <a:bodyPr wrap="square" rtlCol="0">
            <a:spAutoFit/>
          </a:bodyPr>
          <a:lstStyle/>
          <a:p>
            <a:r>
              <a:rPr lang="en-AU" b="1" dirty="0">
                <a:hlinkClick r:id="rId5" action="ppaction://hlinkfile"/>
              </a:rPr>
              <a:t>Information Hub</a:t>
            </a:r>
            <a:endParaRPr lang="en-AU" b="1" dirty="0"/>
          </a:p>
        </p:txBody>
      </p:sp>
    </p:spTree>
    <p:extLst>
      <p:ext uri="{BB962C8B-B14F-4D97-AF65-F5344CB8AC3E}">
        <p14:creationId xmlns:p14="http://schemas.microsoft.com/office/powerpoint/2010/main" val="3843594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4DA37E-E3E5-4FA7-B1C3-DBA2E7F4BD95}"/>
              </a:ext>
            </a:extLst>
          </p:cNvPr>
          <p:cNvSpPr txBox="1"/>
          <p:nvPr/>
        </p:nvSpPr>
        <p:spPr>
          <a:xfrm>
            <a:off x="1745030" y="202590"/>
            <a:ext cx="8701940" cy="369332"/>
          </a:xfrm>
          <a:prstGeom prst="rect">
            <a:avLst/>
          </a:prstGeom>
          <a:solidFill>
            <a:srgbClr val="0070C0"/>
          </a:solidFill>
          <a:effectLst>
            <a:outerShdw blurRad="50800" dist="38100" dir="2700000" algn="tl" rotWithShape="0">
              <a:prstClr val="black">
                <a:alpha val="40000"/>
              </a:prstClr>
            </a:outerShdw>
          </a:effectLst>
        </p:spPr>
        <p:txBody>
          <a:bodyPr wrap="square" rtlCol="0">
            <a:spAutoFit/>
          </a:bodyPr>
          <a:lstStyle/>
          <a:p>
            <a:r>
              <a:rPr lang="en-AU" b="1" dirty="0">
                <a:solidFill>
                  <a:schemeClr val="bg1"/>
                </a:solidFill>
              </a:rPr>
              <a:t>Module 3</a:t>
            </a:r>
            <a:r>
              <a:rPr lang="en-AU" dirty="0">
                <a:solidFill>
                  <a:schemeClr val="bg1"/>
                </a:solidFill>
              </a:rPr>
              <a:t>: Analyse</a:t>
            </a:r>
          </a:p>
        </p:txBody>
      </p:sp>
      <p:pic>
        <p:nvPicPr>
          <p:cNvPr id="4" name="Picture 3">
            <a:extLst>
              <a:ext uri="{FF2B5EF4-FFF2-40B4-BE49-F238E27FC236}">
                <a16:creationId xmlns:a16="http://schemas.microsoft.com/office/drawing/2014/main" id="{135F9D8F-4900-4459-9F4F-05B9C32221BF}"/>
              </a:ext>
            </a:extLst>
          </p:cNvPr>
          <p:cNvPicPr/>
          <p:nvPr/>
        </p:nvPicPr>
        <p:blipFill>
          <a:blip r:embed="rId2">
            <a:extLst>
              <a:ext uri="{28A0092B-C50C-407E-A947-70E740481C1C}">
                <a14:useLocalDpi xmlns:a14="http://schemas.microsoft.com/office/drawing/2010/main" val="0"/>
              </a:ext>
            </a:extLst>
          </a:blip>
          <a:stretch>
            <a:fillRect/>
          </a:stretch>
        </p:blipFill>
        <p:spPr>
          <a:xfrm>
            <a:off x="10724380" y="73109"/>
            <a:ext cx="1191176" cy="997627"/>
          </a:xfrm>
          <a:prstGeom prst="rect">
            <a:avLst/>
          </a:prstGeom>
        </p:spPr>
      </p:pic>
      <p:pic>
        <p:nvPicPr>
          <p:cNvPr id="3" name="Picture 2">
            <a:extLst>
              <a:ext uri="{FF2B5EF4-FFF2-40B4-BE49-F238E27FC236}">
                <a16:creationId xmlns:a16="http://schemas.microsoft.com/office/drawing/2014/main" id="{3B5BE3D8-96EC-4CBD-A1B9-EFB413B76B30}"/>
              </a:ext>
            </a:extLst>
          </p:cNvPr>
          <p:cNvPicPr>
            <a:picLocks noChangeAspect="1"/>
          </p:cNvPicPr>
          <p:nvPr/>
        </p:nvPicPr>
        <p:blipFill>
          <a:blip r:embed="rId3"/>
          <a:stretch>
            <a:fillRect/>
          </a:stretch>
        </p:blipFill>
        <p:spPr>
          <a:xfrm>
            <a:off x="215760" y="73109"/>
            <a:ext cx="1560557" cy="779796"/>
          </a:xfrm>
          <a:prstGeom prst="rect">
            <a:avLst/>
          </a:prstGeom>
        </p:spPr>
      </p:pic>
      <p:sp>
        <p:nvSpPr>
          <p:cNvPr id="7" name="TextBox 6">
            <a:extLst>
              <a:ext uri="{FF2B5EF4-FFF2-40B4-BE49-F238E27FC236}">
                <a16:creationId xmlns:a16="http://schemas.microsoft.com/office/drawing/2014/main" id="{A9ADC712-0A66-43A1-AC0C-16ED11DBC44F}"/>
              </a:ext>
            </a:extLst>
          </p:cNvPr>
          <p:cNvSpPr txBox="1"/>
          <p:nvPr/>
        </p:nvSpPr>
        <p:spPr>
          <a:xfrm>
            <a:off x="1776317" y="731805"/>
            <a:ext cx="8701940" cy="369332"/>
          </a:xfrm>
          <a:prstGeom prst="rect">
            <a:avLst/>
          </a:prstGeom>
          <a:solidFill>
            <a:srgbClr val="FF6600"/>
          </a:solidFill>
          <a:effectLst>
            <a:outerShdw blurRad="50800" dist="38100" dir="2700000" algn="tl" rotWithShape="0">
              <a:prstClr val="black">
                <a:alpha val="40000"/>
              </a:prstClr>
            </a:outerShdw>
          </a:effectLst>
        </p:spPr>
        <p:txBody>
          <a:bodyPr wrap="square" rtlCol="0">
            <a:spAutoFit/>
          </a:bodyPr>
          <a:lstStyle/>
          <a:p>
            <a:r>
              <a:rPr lang="en-AU" b="1" dirty="0">
                <a:solidFill>
                  <a:schemeClr val="bg1"/>
                </a:solidFill>
              </a:rPr>
              <a:t>Activity</a:t>
            </a:r>
          </a:p>
        </p:txBody>
      </p:sp>
      <p:sp>
        <p:nvSpPr>
          <p:cNvPr id="8" name="Freeform: Shape 7">
            <a:extLst>
              <a:ext uri="{FF2B5EF4-FFF2-40B4-BE49-F238E27FC236}">
                <a16:creationId xmlns:a16="http://schemas.microsoft.com/office/drawing/2014/main" id="{7A49CB6F-9157-4B6D-BA67-0FFDCBA09012}"/>
              </a:ext>
            </a:extLst>
          </p:cNvPr>
          <p:cNvSpPr/>
          <p:nvPr/>
        </p:nvSpPr>
        <p:spPr>
          <a:xfrm>
            <a:off x="6055193" y="1548720"/>
            <a:ext cx="144187" cy="4577475"/>
          </a:xfrm>
          <a:custGeom>
            <a:avLst/>
            <a:gdLst>
              <a:gd name="connsiteX0" fmla="*/ 153313 w 192641"/>
              <a:gd name="connsiteY0" fmla="*/ 0 h 3542659"/>
              <a:gd name="connsiteX1" fmla="*/ 164264 w 192641"/>
              <a:gd name="connsiteY1" fmla="*/ 71181 h 3542659"/>
              <a:gd name="connsiteX2" fmla="*/ 169739 w 192641"/>
              <a:gd name="connsiteY2" fmla="*/ 98558 h 3542659"/>
              <a:gd name="connsiteX3" fmla="*/ 175215 w 192641"/>
              <a:gd name="connsiteY3" fmla="*/ 175214 h 3542659"/>
              <a:gd name="connsiteX4" fmla="*/ 158788 w 192641"/>
              <a:gd name="connsiteY4" fmla="*/ 410658 h 3542659"/>
              <a:gd name="connsiteX5" fmla="*/ 153313 w 192641"/>
              <a:gd name="connsiteY5" fmla="*/ 520167 h 3542659"/>
              <a:gd name="connsiteX6" fmla="*/ 114985 w 192641"/>
              <a:gd name="connsiteY6" fmla="*/ 755612 h 3542659"/>
              <a:gd name="connsiteX7" fmla="*/ 104034 w 192641"/>
              <a:gd name="connsiteY7" fmla="*/ 919875 h 3542659"/>
              <a:gd name="connsiteX8" fmla="*/ 93083 w 192641"/>
              <a:gd name="connsiteY8" fmla="*/ 1576929 h 3542659"/>
              <a:gd name="connsiteX9" fmla="*/ 49279 w 192641"/>
              <a:gd name="connsiteY9" fmla="*/ 1932833 h 3542659"/>
              <a:gd name="connsiteX10" fmla="*/ 5476 w 192641"/>
              <a:gd name="connsiteY10" fmla="*/ 2321590 h 3542659"/>
              <a:gd name="connsiteX11" fmla="*/ 0 w 192641"/>
              <a:gd name="connsiteY11" fmla="*/ 2463952 h 3542659"/>
              <a:gd name="connsiteX12" fmla="*/ 27377 w 192641"/>
              <a:gd name="connsiteY12" fmla="*/ 2781528 h 3542659"/>
              <a:gd name="connsiteX13" fmla="*/ 60230 w 192641"/>
              <a:gd name="connsiteY13" fmla="*/ 2973169 h 3542659"/>
              <a:gd name="connsiteX14" fmla="*/ 114985 w 192641"/>
              <a:gd name="connsiteY14" fmla="*/ 3208613 h 3542659"/>
              <a:gd name="connsiteX15" fmla="*/ 120460 w 192641"/>
              <a:gd name="connsiteY15" fmla="*/ 3274318 h 3542659"/>
              <a:gd name="connsiteX16" fmla="*/ 136886 w 192641"/>
              <a:gd name="connsiteY16" fmla="*/ 3323597 h 3542659"/>
              <a:gd name="connsiteX17" fmla="*/ 147837 w 192641"/>
              <a:gd name="connsiteY17" fmla="*/ 3367401 h 3542659"/>
              <a:gd name="connsiteX18" fmla="*/ 153313 w 192641"/>
              <a:gd name="connsiteY18" fmla="*/ 3405729 h 3542659"/>
              <a:gd name="connsiteX19" fmla="*/ 164264 w 192641"/>
              <a:gd name="connsiteY19" fmla="*/ 3444057 h 3542659"/>
              <a:gd name="connsiteX20" fmla="*/ 169739 w 192641"/>
              <a:gd name="connsiteY20" fmla="*/ 3476910 h 3542659"/>
              <a:gd name="connsiteX21" fmla="*/ 180690 w 192641"/>
              <a:gd name="connsiteY21" fmla="*/ 3504287 h 3542659"/>
              <a:gd name="connsiteX22" fmla="*/ 186165 w 192641"/>
              <a:gd name="connsiteY22" fmla="*/ 3526189 h 3542659"/>
              <a:gd name="connsiteX23" fmla="*/ 186165 w 192641"/>
              <a:gd name="connsiteY23" fmla="*/ 3542615 h 354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641" h="3542659">
                <a:moveTo>
                  <a:pt x="153313" y="0"/>
                </a:moveTo>
                <a:cubicBezTo>
                  <a:pt x="157418" y="28737"/>
                  <a:pt x="159195" y="43303"/>
                  <a:pt x="164264" y="71181"/>
                </a:cubicBezTo>
                <a:cubicBezTo>
                  <a:pt x="165929" y="80337"/>
                  <a:pt x="167914" y="89432"/>
                  <a:pt x="169739" y="98558"/>
                </a:cubicBezTo>
                <a:cubicBezTo>
                  <a:pt x="171564" y="124110"/>
                  <a:pt x="175215" y="149597"/>
                  <a:pt x="175215" y="175214"/>
                </a:cubicBezTo>
                <a:cubicBezTo>
                  <a:pt x="175215" y="209307"/>
                  <a:pt x="159458" y="400390"/>
                  <a:pt x="158788" y="410658"/>
                </a:cubicBezTo>
                <a:cubicBezTo>
                  <a:pt x="156409" y="447129"/>
                  <a:pt x="157846" y="483901"/>
                  <a:pt x="153313" y="520167"/>
                </a:cubicBezTo>
                <a:cubicBezTo>
                  <a:pt x="109327" y="872055"/>
                  <a:pt x="151898" y="364332"/>
                  <a:pt x="114985" y="755612"/>
                </a:cubicBezTo>
                <a:cubicBezTo>
                  <a:pt x="109831" y="810245"/>
                  <a:pt x="107684" y="865121"/>
                  <a:pt x="104034" y="919875"/>
                </a:cubicBezTo>
                <a:cubicBezTo>
                  <a:pt x="100384" y="1138893"/>
                  <a:pt x="104906" y="1358200"/>
                  <a:pt x="93083" y="1576929"/>
                </a:cubicBezTo>
                <a:cubicBezTo>
                  <a:pt x="86631" y="1696285"/>
                  <a:pt x="59862" y="1813773"/>
                  <a:pt x="49279" y="1932833"/>
                </a:cubicBezTo>
                <a:cubicBezTo>
                  <a:pt x="23126" y="2227052"/>
                  <a:pt x="39914" y="2097731"/>
                  <a:pt x="5476" y="2321590"/>
                </a:cubicBezTo>
                <a:cubicBezTo>
                  <a:pt x="3651" y="2369044"/>
                  <a:pt x="0" y="2416463"/>
                  <a:pt x="0" y="2463952"/>
                </a:cubicBezTo>
                <a:cubicBezTo>
                  <a:pt x="0" y="2559826"/>
                  <a:pt x="14982" y="2693521"/>
                  <a:pt x="27377" y="2781528"/>
                </a:cubicBezTo>
                <a:cubicBezTo>
                  <a:pt x="36416" y="2845707"/>
                  <a:pt x="45549" y="2910041"/>
                  <a:pt x="60230" y="2973169"/>
                </a:cubicBezTo>
                <a:lnTo>
                  <a:pt x="114985" y="3208613"/>
                </a:lnTo>
                <a:cubicBezTo>
                  <a:pt x="116810" y="3230515"/>
                  <a:pt x="116348" y="3252729"/>
                  <a:pt x="120460" y="3274318"/>
                </a:cubicBezTo>
                <a:cubicBezTo>
                  <a:pt x="123700" y="3291327"/>
                  <a:pt x="132000" y="3306986"/>
                  <a:pt x="136886" y="3323597"/>
                </a:cubicBezTo>
                <a:cubicBezTo>
                  <a:pt x="141133" y="3338036"/>
                  <a:pt x="144885" y="3352643"/>
                  <a:pt x="147837" y="3367401"/>
                </a:cubicBezTo>
                <a:cubicBezTo>
                  <a:pt x="150368" y="3380056"/>
                  <a:pt x="151004" y="3393031"/>
                  <a:pt x="153313" y="3405729"/>
                </a:cubicBezTo>
                <a:cubicBezTo>
                  <a:pt x="156065" y="3420862"/>
                  <a:pt x="159570" y="3429978"/>
                  <a:pt x="164264" y="3444057"/>
                </a:cubicBezTo>
                <a:cubicBezTo>
                  <a:pt x="166089" y="3455008"/>
                  <a:pt x="166818" y="3466199"/>
                  <a:pt x="169739" y="3476910"/>
                </a:cubicBezTo>
                <a:cubicBezTo>
                  <a:pt x="172325" y="3486392"/>
                  <a:pt x="177582" y="3494963"/>
                  <a:pt x="180690" y="3504287"/>
                </a:cubicBezTo>
                <a:cubicBezTo>
                  <a:pt x="183070" y="3511426"/>
                  <a:pt x="184098" y="3518953"/>
                  <a:pt x="186165" y="3526189"/>
                </a:cubicBezTo>
                <a:cubicBezTo>
                  <a:pt x="191353" y="3544347"/>
                  <a:pt x="197686" y="3542615"/>
                  <a:pt x="186165" y="3542615"/>
                </a:cubicBezTo>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Freeform: Shape 9">
            <a:extLst>
              <a:ext uri="{FF2B5EF4-FFF2-40B4-BE49-F238E27FC236}">
                <a16:creationId xmlns:a16="http://schemas.microsoft.com/office/drawing/2014/main" id="{75D3B758-A1F8-4719-A88A-491DE00A87B6}"/>
              </a:ext>
            </a:extLst>
          </p:cNvPr>
          <p:cNvSpPr/>
          <p:nvPr/>
        </p:nvSpPr>
        <p:spPr>
          <a:xfrm>
            <a:off x="3529187" y="3519584"/>
            <a:ext cx="5196201" cy="394232"/>
          </a:xfrm>
          <a:custGeom>
            <a:avLst/>
            <a:gdLst>
              <a:gd name="connsiteX0" fmla="*/ 0 w 4057329"/>
              <a:gd name="connsiteY0" fmla="*/ 114984 h 394232"/>
              <a:gd name="connsiteX1" fmla="*/ 43803 w 4057329"/>
              <a:gd name="connsiteY1" fmla="*/ 104034 h 394232"/>
              <a:gd name="connsiteX2" fmla="*/ 109509 w 4057329"/>
              <a:gd name="connsiteY2" fmla="*/ 98558 h 394232"/>
              <a:gd name="connsiteX3" fmla="*/ 197116 w 4057329"/>
              <a:gd name="connsiteY3" fmla="*/ 87607 h 394232"/>
              <a:gd name="connsiteX4" fmla="*/ 290199 w 4057329"/>
              <a:gd name="connsiteY4" fmla="*/ 71181 h 394232"/>
              <a:gd name="connsiteX5" fmla="*/ 399708 w 4057329"/>
              <a:gd name="connsiteY5" fmla="*/ 54755 h 394232"/>
              <a:gd name="connsiteX6" fmla="*/ 618726 w 4057329"/>
              <a:gd name="connsiteY6" fmla="*/ 16426 h 394232"/>
              <a:gd name="connsiteX7" fmla="*/ 826793 w 4057329"/>
              <a:gd name="connsiteY7" fmla="*/ 0 h 394232"/>
              <a:gd name="connsiteX8" fmla="*/ 1067712 w 4057329"/>
              <a:gd name="connsiteY8" fmla="*/ 5475 h 394232"/>
              <a:gd name="connsiteX9" fmla="*/ 1215549 w 4057329"/>
              <a:gd name="connsiteY9" fmla="*/ 32853 h 394232"/>
              <a:gd name="connsiteX10" fmla="*/ 1270304 w 4057329"/>
              <a:gd name="connsiteY10" fmla="*/ 38328 h 394232"/>
              <a:gd name="connsiteX11" fmla="*/ 1319583 w 4057329"/>
              <a:gd name="connsiteY11" fmla="*/ 54755 h 394232"/>
              <a:gd name="connsiteX12" fmla="*/ 1456469 w 4057329"/>
              <a:gd name="connsiteY12" fmla="*/ 87607 h 394232"/>
              <a:gd name="connsiteX13" fmla="*/ 1582405 w 4057329"/>
              <a:gd name="connsiteY13" fmla="*/ 125935 h 394232"/>
              <a:gd name="connsiteX14" fmla="*/ 1637159 w 4057329"/>
              <a:gd name="connsiteY14" fmla="*/ 142362 h 394232"/>
              <a:gd name="connsiteX15" fmla="*/ 1686438 w 4057329"/>
              <a:gd name="connsiteY15" fmla="*/ 153313 h 394232"/>
              <a:gd name="connsiteX16" fmla="*/ 1741193 w 4057329"/>
              <a:gd name="connsiteY16" fmla="*/ 169739 h 394232"/>
              <a:gd name="connsiteX17" fmla="*/ 1806898 w 4057329"/>
              <a:gd name="connsiteY17" fmla="*/ 180690 h 394232"/>
              <a:gd name="connsiteX18" fmla="*/ 1976637 w 4057329"/>
              <a:gd name="connsiteY18" fmla="*/ 213543 h 394232"/>
              <a:gd name="connsiteX19" fmla="*/ 2195655 w 4057329"/>
              <a:gd name="connsiteY19" fmla="*/ 251871 h 394232"/>
              <a:gd name="connsiteX20" fmla="*/ 2414673 w 4057329"/>
              <a:gd name="connsiteY20" fmla="*/ 268297 h 394232"/>
              <a:gd name="connsiteX21" fmla="*/ 2644642 w 4057329"/>
              <a:gd name="connsiteY21" fmla="*/ 290199 h 394232"/>
              <a:gd name="connsiteX22" fmla="*/ 2847233 w 4057329"/>
              <a:gd name="connsiteY22" fmla="*/ 323052 h 394232"/>
              <a:gd name="connsiteX23" fmla="*/ 2956742 w 4057329"/>
              <a:gd name="connsiteY23" fmla="*/ 334002 h 394232"/>
              <a:gd name="connsiteX24" fmla="*/ 3055300 w 4057329"/>
              <a:gd name="connsiteY24" fmla="*/ 350429 h 394232"/>
              <a:gd name="connsiteX25" fmla="*/ 3153858 w 4057329"/>
              <a:gd name="connsiteY25" fmla="*/ 361380 h 394232"/>
              <a:gd name="connsiteX26" fmla="*/ 3241466 w 4057329"/>
              <a:gd name="connsiteY26" fmla="*/ 377806 h 394232"/>
              <a:gd name="connsiteX27" fmla="*/ 3394778 w 4057329"/>
              <a:gd name="connsiteY27" fmla="*/ 394232 h 394232"/>
              <a:gd name="connsiteX28" fmla="*/ 3531664 w 4057329"/>
              <a:gd name="connsiteY28" fmla="*/ 388757 h 394232"/>
              <a:gd name="connsiteX29" fmla="*/ 3597370 w 4057329"/>
              <a:gd name="connsiteY29" fmla="*/ 372331 h 394232"/>
              <a:gd name="connsiteX30" fmla="*/ 3745207 w 4057329"/>
              <a:gd name="connsiteY30" fmla="*/ 339478 h 394232"/>
              <a:gd name="connsiteX31" fmla="*/ 3942323 w 4057329"/>
              <a:gd name="connsiteY31" fmla="*/ 279248 h 394232"/>
              <a:gd name="connsiteX32" fmla="*/ 3969700 w 4057329"/>
              <a:gd name="connsiteY32" fmla="*/ 268297 h 394232"/>
              <a:gd name="connsiteX33" fmla="*/ 4013504 w 4057329"/>
              <a:gd name="connsiteY33" fmla="*/ 240920 h 394232"/>
              <a:gd name="connsiteX34" fmla="*/ 4046357 w 4057329"/>
              <a:gd name="connsiteY34" fmla="*/ 213543 h 394232"/>
              <a:gd name="connsiteX35" fmla="*/ 4057308 w 4057329"/>
              <a:gd name="connsiteY35" fmla="*/ 191641 h 3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057329" h="394232">
                <a:moveTo>
                  <a:pt x="0" y="114984"/>
                </a:moveTo>
                <a:cubicBezTo>
                  <a:pt x="14601" y="111334"/>
                  <a:pt x="28919" y="106267"/>
                  <a:pt x="43803" y="104034"/>
                </a:cubicBezTo>
                <a:cubicBezTo>
                  <a:pt x="65538" y="100774"/>
                  <a:pt x="87656" y="100899"/>
                  <a:pt x="109509" y="98558"/>
                </a:cubicBezTo>
                <a:cubicBezTo>
                  <a:pt x="138771" y="95423"/>
                  <a:pt x="168018" y="92016"/>
                  <a:pt x="197116" y="87607"/>
                </a:cubicBezTo>
                <a:cubicBezTo>
                  <a:pt x="228268" y="82887"/>
                  <a:pt x="259098" y="76224"/>
                  <a:pt x="290199" y="71181"/>
                </a:cubicBezTo>
                <a:cubicBezTo>
                  <a:pt x="326634" y="65273"/>
                  <a:pt x="363349" y="61118"/>
                  <a:pt x="399708" y="54755"/>
                </a:cubicBezTo>
                <a:cubicBezTo>
                  <a:pt x="544480" y="29420"/>
                  <a:pt x="473327" y="34601"/>
                  <a:pt x="618726" y="16426"/>
                </a:cubicBezTo>
                <a:cubicBezTo>
                  <a:pt x="709767" y="5045"/>
                  <a:pt x="737535" y="4958"/>
                  <a:pt x="826793" y="0"/>
                </a:cubicBezTo>
                <a:cubicBezTo>
                  <a:pt x="907099" y="1825"/>
                  <a:pt x="987492" y="1326"/>
                  <a:pt x="1067712" y="5475"/>
                </a:cubicBezTo>
                <a:cubicBezTo>
                  <a:pt x="1140844" y="9258"/>
                  <a:pt x="1145284" y="20633"/>
                  <a:pt x="1215549" y="32853"/>
                </a:cubicBezTo>
                <a:cubicBezTo>
                  <a:pt x="1233620" y="35996"/>
                  <a:pt x="1252052" y="36503"/>
                  <a:pt x="1270304" y="38328"/>
                </a:cubicBezTo>
                <a:cubicBezTo>
                  <a:pt x="1286730" y="43804"/>
                  <a:pt x="1302845" y="50324"/>
                  <a:pt x="1319583" y="54755"/>
                </a:cubicBezTo>
                <a:cubicBezTo>
                  <a:pt x="1364945" y="66763"/>
                  <a:pt x="1411953" y="72768"/>
                  <a:pt x="1456469" y="87607"/>
                </a:cubicBezTo>
                <a:cubicBezTo>
                  <a:pt x="1566900" y="124417"/>
                  <a:pt x="1477382" y="95928"/>
                  <a:pt x="1582405" y="125935"/>
                </a:cubicBezTo>
                <a:cubicBezTo>
                  <a:pt x="1600727" y="131170"/>
                  <a:pt x="1618731" y="137512"/>
                  <a:pt x="1637159" y="142362"/>
                </a:cubicBezTo>
                <a:cubicBezTo>
                  <a:pt x="1653432" y="146645"/>
                  <a:pt x="1670165" y="149031"/>
                  <a:pt x="1686438" y="153313"/>
                </a:cubicBezTo>
                <a:cubicBezTo>
                  <a:pt x="1704866" y="158162"/>
                  <a:pt x="1722612" y="165516"/>
                  <a:pt x="1741193" y="169739"/>
                </a:cubicBezTo>
                <a:cubicBezTo>
                  <a:pt x="1762845" y="174660"/>
                  <a:pt x="1785069" y="176629"/>
                  <a:pt x="1806898" y="180690"/>
                </a:cubicBezTo>
                <a:lnTo>
                  <a:pt x="1976637" y="213543"/>
                </a:lnTo>
                <a:cubicBezTo>
                  <a:pt x="2078456" y="233507"/>
                  <a:pt x="2092846" y="239020"/>
                  <a:pt x="2195655" y="251871"/>
                </a:cubicBezTo>
                <a:cubicBezTo>
                  <a:pt x="2360663" y="272498"/>
                  <a:pt x="2249464" y="254974"/>
                  <a:pt x="2414673" y="268297"/>
                </a:cubicBezTo>
                <a:cubicBezTo>
                  <a:pt x="2491427" y="274487"/>
                  <a:pt x="2568248" y="280529"/>
                  <a:pt x="2644642" y="290199"/>
                </a:cubicBezTo>
                <a:cubicBezTo>
                  <a:pt x="2712513" y="298790"/>
                  <a:pt x="2779484" y="313544"/>
                  <a:pt x="2847233" y="323052"/>
                </a:cubicBezTo>
                <a:cubicBezTo>
                  <a:pt x="2883562" y="328151"/>
                  <a:pt x="2920370" y="329216"/>
                  <a:pt x="2956742" y="334002"/>
                </a:cubicBezTo>
                <a:cubicBezTo>
                  <a:pt x="2989763" y="338347"/>
                  <a:pt x="3022311" y="345847"/>
                  <a:pt x="3055300" y="350429"/>
                </a:cubicBezTo>
                <a:cubicBezTo>
                  <a:pt x="3088041" y="354976"/>
                  <a:pt x="3121155" y="356571"/>
                  <a:pt x="3153858" y="361380"/>
                </a:cubicBezTo>
                <a:cubicBezTo>
                  <a:pt x="3183253" y="365703"/>
                  <a:pt x="3212159" y="372922"/>
                  <a:pt x="3241466" y="377806"/>
                </a:cubicBezTo>
                <a:cubicBezTo>
                  <a:pt x="3317983" y="390559"/>
                  <a:pt x="3317683" y="388726"/>
                  <a:pt x="3394778" y="394232"/>
                </a:cubicBezTo>
                <a:cubicBezTo>
                  <a:pt x="3440407" y="392407"/>
                  <a:pt x="3486263" y="393665"/>
                  <a:pt x="3531664" y="388757"/>
                </a:cubicBezTo>
                <a:cubicBezTo>
                  <a:pt x="3554109" y="386331"/>
                  <a:pt x="3575372" y="377407"/>
                  <a:pt x="3597370" y="372331"/>
                </a:cubicBezTo>
                <a:cubicBezTo>
                  <a:pt x="3646558" y="360980"/>
                  <a:pt x="3696668" y="353346"/>
                  <a:pt x="3745207" y="339478"/>
                </a:cubicBezTo>
                <a:cubicBezTo>
                  <a:pt x="3844973" y="310973"/>
                  <a:pt x="3853480" y="310343"/>
                  <a:pt x="3942323" y="279248"/>
                </a:cubicBezTo>
                <a:cubicBezTo>
                  <a:pt x="3951600" y="276001"/>
                  <a:pt x="3960909" y="272692"/>
                  <a:pt x="3969700" y="268297"/>
                </a:cubicBezTo>
                <a:cubicBezTo>
                  <a:pt x="3972376" y="266959"/>
                  <a:pt x="4006986" y="246352"/>
                  <a:pt x="4013504" y="240920"/>
                </a:cubicBezTo>
                <a:cubicBezTo>
                  <a:pt x="4055649" y="205797"/>
                  <a:pt x="4005584" y="240722"/>
                  <a:pt x="4046357" y="213543"/>
                </a:cubicBezTo>
                <a:cubicBezTo>
                  <a:pt x="4058320" y="195597"/>
                  <a:pt x="4057308" y="203697"/>
                  <a:pt x="4057308" y="191641"/>
                </a:cubicBezTo>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Freeform: Shape 10">
            <a:extLst>
              <a:ext uri="{FF2B5EF4-FFF2-40B4-BE49-F238E27FC236}">
                <a16:creationId xmlns:a16="http://schemas.microsoft.com/office/drawing/2014/main" id="{08F19E7F-65E0-4FFE-B783-A3EF974D514B}"/>
              </a:ext>
            </a:extLst>
          </p:cNvPr>
          <p:cNvSpPr/>
          <p:nvPr/>
        </p:nvSpPr>
        <p:spPr>
          <a:xfrm>
            <a:off x="3425150" y="1615780"/>
            <a:ext cx="350429" cy="470889"/>
          </a:xfrm>
          <a:custGeom>
            <a:avLst/>
            <a:gdLst>
              <a:gd name="connsiteX0" fmla="*/ 350429 w 350429"/>
              <a:gd name="connsiteY0" fmla="*/ 125935 h 470889"/>
              <a:gd name="connsiteX1" fmla="*/ 312101 w 350429"/>
              <a:gd name="connsiteY1" fmla="*/ 82132 h 470889"/>
              <a:gd name="connsiteX2" fmla="*/ 295675 w 350429"/>
              <a:gd name="connsiteY2" fmla="*/ 60230 h 470889"/>
              <a:gd name="connsiteX3" fmla="*/ 279248 w 350429"/>
              <a:gd name="connsiteY3" fmla="*/ 49279 h 470889"/>
              <a:gd name="connsiteX4" fmla="*/ 235445 w 350429"/>
              <a:gd name="connsiteY4" fmla="*/ 16426 h 470889"/>
              <a:gd name="connsiteX5" fmla="*/ 219018 w 350429"/>
              <a:gd name="connsiteY5" fmla="*/ 5476 h 470889"/>
              <a:gd name="connsiteX6" fmla="*/ 202592 w 350429"/>
              <a:gd name="connsiteY6" fmla="*/ 0 h 470889"/>
              <a:gd name="connsiteX7" fmla="*/ 169739 w 350429"/>
              <a:gd name="connsiteY7" fmla="*/ 27377 h 470889"/>
              <a:gd name="connsiteX8" fmla="*/ 153313 w 350429"/>
              <a:gd name="connsiteY8" fmla="*/ 43804 h 470889"/>
              <a:gd name="connsiteX9" fmla="*/ 125936 w 350429"/>
              <a:gd name="connsiteY9" fmla="*/ 93083 h 470889"/>
              <a:gd name="connsiteX10" fmla="*/ 131411 w 350429"/>
              <a:gd name="connsiteY10" fmla="*/ 131411 h 470889"/>
              <a:gd name="connsiteX11" fmla="*/ 147838 w 350429"/>
              <a:gd name="connsiteY11" fmla="*/ 153313 h 470889"/>
              <a:gd name="connsiteX12" fmla="*/ 153313 w 350429"/>
              <a:gd name="connsiteY12" fmla="*/ 169739 h 470889"/>
              <a:gd name="connsiteX13" fmla="*/ 164264 w 350429"/>
              <a:gd name="connsiteY13" fmla="*/ 191641 h 470889"/>
              <a:gd name="connsiteX14" fmla="*/ 169739 w 350429"/>
              <a:gd name="connsiteY14" fmla="*/ 213543 h 470889"/>
              <a:gd name="connsiteX15" fmla="*/ 180690 w 350429"/>
              <a:gd name="connsiteY15" fmla="*/ 229969 h 470889"/>
              <a:gd name="connsiteX16" fmla="*/ 202592 w 350429"/>
              <a:gd name="connsiteY16" fmla="*/ 295674 h 470889"/>
              <a:gd name="connsiteX17" fmla="*/ 202592 w 350429"/>
              <a:gd name="connsiteY17" fmla="*/ 410659 h 470889"/>
              <a:gd name="connsiteX18" fmla="*/ 186166 w 350429"/>
              <a:gd name="connsiteY18" fmla="*/ 421610 h 470889"/>
              <a:gd name="connsiteX19" fmla="*/ 131411 w 350429"/>
              <a:gd name="connsiteY19" fmla="*/ 459938 h 470889"/>
              <a:gd name="connsiteX20" fmla="*/ 98559 w 350429"/>
              <a:gd name="connsiteY20" fmla="*/ 470889 h 470889"/>
              <a:gd name="connsiteX21" fmla="*/ 71181 w 350429"/>
              <a:gd name="connsiteY21" fmla="*/ 465413 h 470889"/>
              <a:gd name="connsiteX22" fmla="*/ 54755 w 350429"/>
              <a:gd name="connsiteY22" fmla="*/ 448987 h 470889"/>
              <a:gd name="connsiteX23" fmla="*/ 38329 w 350429"/>
              <a:gd name="connsiteY23" fmla="*/ 443512 h 470889"/>
              <a:gd name="connsiteX24" fmla="*/ 21902 w 350429"/>
              <a:gd name="connsiteY24" fmla="*/ 427085 h 470889"/>
              <a:gd name="connsiteX25" fmla="*/ 5476 w 350429"/>
              <a:gd name="connsiteY25" fmla="*/ 416134 h 470889"/>
              <a:gd name="connsiteX26" fmla="*/ 0 w 350429"/>
              <a:gd name="connsiteY26" fmla="*/ 399708 h 470889"/>
              <a:gd name="connsiteX27" fmla="*/ 10951 w 350429"/>
              <a:gd name="connsiteY27" fmla="*/ 361380 h 47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50429" h="470889">
                <a:moveTo>
                  <a:pt x="350429" y="125935"/>
                </a:moveTo>
                <a:cubicBezTo>
                  <a:pt x="316006" y="68562"/>
                  <a:pt x="353924" y="123955"/>
                  <a:pt x="312101" y="82132"/>
                </a:cubicBezTo>
                <a:cubicBezTo>
                  <a:pt x="305648" y="75679"/>
                  <a:pt x="302128" y="66683"/>
                  <a:pt x="295675" y="60230"/>
                </a:cubicBezTo>
                <a:cubicBezTo>
                  <a:pt x="291022" y="55577"/>
                  <a:pt x="284570" y="53150"/>
                  <a:pt x="279248" y="49279"/>
                </a:cubicBezTo>
                <a:cubicBezTo>
                  <a:pt x="264487" y="38544"/>
                  <a:pt x="250632" y="26549"/>
                  <a:pt x="235445" y="16426"/>
                </a:cubicBezTo>
                <a:cubicBezTo>
                  <a:pt x="229969" y="12776"/>
                  <a:pt x="224904" y="8419"/>
                  <a:pt x="219018" y="5476"/>
                </a:cubicBezTo>
                <a:cubicBezTo>
                  <a:pt x="213856" y="2895"/>
                  <a:pt x="208067" y="1825"/>
                  <a:pt x="202592" y="0"/>
                </a:cubicBezTo>
                <a:cubicBezTo>
                  <a:pt x="174994" y="9200"/>
                  <a:pt x="193605" y="-467"/>
                  <a:pt x="169739" y="27377"/>
                </a:cubicBezTo>
                <a:cubicBezTo>
                  <a:pt x="164700" y="33256"/>
                  <a:pt x="157959" y="37609"/>
                  <a:pt x="153313" y="43804"/>
                </a:cubicBezTo>
                <a:cubicBezTo>
                  <a:pt x="143000" y="57555"/>
                  <a:pt x="133737" y="77482"/>
                  <a:pt x="125936" y="93083"/>
                </a:cubicBezTo>
                <a:cubicBezTo>
                  <a:pt x="127761" y="105859"/>
                  <a:pt x="127001" y="119282"/>
                  <a:pt x="131411" y="131411"/>
                </a:cubicBezTo>
                <a:cubicBezTo>
                  <a:pt x="134530" y="139987"/>
                  <a:pt x="143310" y="145389"/>
                  <a:pt x="147838" y="153313"/>
                </a:cubicBezTo>
                <a:cubicBezTo>
                  <a:pt x="150701" y="158324"/>
                  <a:pt x="151040" y="164434"/>
                  <a:pt x="153313" y="169739"/>
                </a:cubicBezTo>
                <a:cubicBezTo>
                  <a:pt x="156528" y="177241"/>
                  <a:pt x="160614" y="184340"/>
                  <a:pt x="164264" y="191641"/>
                </a:cubicBezTo>
                <a:cubicBezTo>
                  <a:pt x="166089" y="198942"/>
                  <a:pt x="166775" y="206626"/>
                  <a:pt x="169739" y="213543"/>
                </a:cubicBezTo>
                <a:cubicBezTo>
                  <a:pt x="172331" y="219592"/>
                  <a:pt x="178441" y="223785"/>
                  <a:pt x="180690" y="229969"/>
                </a:cubicBezTo>
                <a:cubicBezTo>
                  <a:pt x="215170" y="324788"/>
                  <a:pt x="173223" y="236940"/>
                  <a:pt x="202592" y="295674"/>
                </a:cubicBezTo>
                <a:cubicBezTo>
                  <a:pt x="209942" y="339771"/>
                  <a:pt x="215324" y="356549"/>
                  <a:pt x="202592" y="410659"/>
                </a:cubicBezTo>
                <a:cubicBezTo>
                  <a:pt x="201085" y="417065"/>
                  <a:pt x="191521" y="417785"/>
                  <a:pt x="186166" y="421610"/>
                </a:cubicBezTo>
                <a:cubicBezTo>
                  <a:pt x="175234" y="429418"/>
                  <a:pt x="140849" y="456792"/>
                  <a:pt x="131411" y="459938"/>
                </a:cubicBezTo>
                <a:lnTo>
                  <a:pt x="98559" y="470889"/>
                </a:lnTo>
                <a:cubicBezTo>
                  <a:pt x="89433" y="469064"/>
                  <a:pt x="79505" y="469575"/>
                  <a:pt x="71181" y="465413"/>
                </a:cubicBezTo>
                <a:cubicBezTo>
                  <a:pt x="64255" y="461950"/>
                  <a:pt x="61198" y="453282"/>
                  <a:pt x="54755" y="448987"/>
                </a:cubicBezTo>
                <a:cubicBezTo>
                  <a:pt x="49953" y="445786"/>
                  <a:pt x="43804" y="445337"/>
                  <a:pt x="38329" y="443512"/>
                </a:cubicBezTo>
                <a:cubicBezTo>
                  <a:pt x="32853" y="438036"/>
                  <a:pt x="27851" y="432042"/>
                  <a:pt x="21902" y="427085"/>
                </a:cubicBezTo>
                <a:cubicBezTo>
                  <a:pt x="16847" y="422872"/>
                  <a:pt x="9587" y="421273"/>
                  <a:pt x="5476" y="416134"/>
                </a:cubicBezTo>
                <a:cubicBezTo>
                  <a:pt x="1870" y="411627"/>
                  <a:pt x="1825" y="405183"/>
                  <a:pt x="0" y="399708"/>
                </a:cubicBezTo>
                <a:cubicBezTo>
                  <a:pt x="11528" y="365124"/>
                  <a:pt x="10951" y="378398"/>
                  <a:pt x="10951" y="361380"/>
                </a:cubicBezTo>
              </a:path>
            </a:pathLst>
          </a:cu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Freeform: Shape 12">
            <a:extLst>
              <a:ext uri="{FF2B5EF4-FFF2-40B4-BE49-F238E27FC236}">
                <a16:creationId xmlns:a16="http://schemas.microsoft.com/office/drawing/2014/main" id="{C5CD2146-326D-43EA-9521-1A4F33A37B9D}"/>
              </a:ext>
            </a:extLst>
          </p:cNvPr>
          <p:cNvSpPr/>
          <p:nvPr/>
        </p:nvSpPr>
        <p:spPr>
          <a:xfrm>
            <a:off x="3529185" y="3842932"/>
            <a:ext cx="487315" cy="503742"/>
          </a:xfrm>
          <a:custGeom>
            <a:avLst/>
            <a:gdLst>
              <a:gd name="connsiteX0" fmla="*/ 21901 w 487315"/>
              <a:gd name="connsiteY0" fmla="*/ 202592 h 503742"/>
              <a:gd name="connsiteX1" fmla="*/ 32852 w 487315"/>
              <a:gd name="connsiteY1" fmla="*/ 257346 h 503742"/>
              <a:gd name="connsiteX2" fmla="*/ 49279 w 487315"/>
              <a:gd name="connsiteY2" fmla="*/ 284724 h 503742"/>
              <a:gd name="connsiteX3" fmla="*/ 54754 w 487315"/>
              <a:gd name="connsiteY3" fmla="*/ 306625 h 503742"/>
              <a:gd name="connsiteX4" fmla="*/ 71180 w 487315"/>
              <a:gd name="connsiteY4" fmla="*/ 334003 h 503742"/>
              <a:gd name="connsiteX5" fmla="*/ 98558 w 487315"/>
              <a:gd name="connsiteY5" fmla="*/ 377806 h 503742"/>
              <a:gd name="connsiteX6" fmla="*/ 131410 w 487315"/>
              <a:gd name="connsiteY6" fmla="*/ 427085 h 503742"/>
              <a:gd name="connsiteX7" fmla="*/ 158788 w 487315"/>
              <a:gd name="connsiteY7" fmla="*/ 448987 h 503742"/>
              <a:gd name="connsiteX8" fmla="*/ 175214 w 487315"/>
              <a:gd name="connsiteY8" fmla="*/ 470889 h 503742"/>
              <a:gd name="connsiteX9" fmla="*/ 186165 w 487315"/>
              <a:gd name="connsiteY9" fmla="*/ 487315 h 503742"/>
              <a:gd name="connsiteX10" fmla="*/ 202591 w 487315"/>
              <a:gd name="connsiteY10" fmla="*/ 498266 h 503742"/>
              <a:gd name="connsiteX11" fmla="*/ 224493 w 487315"/>
              <a:gd name="connsiteY11" fmla="*/ 503742 h 503742"/>
              <a:gd name="connsiteX12" fmla="*/ 268297 w 487315"/>
              <a:gd name="connsiteY12" fmla="*/ 481840 h 503742"/>
              <a:gd name="connsiteX13" fmla="*/ 334002 w 487315"/>
              <a:gd name="connsiteY13" fmla="*/ 454463 h 503742"/>
              <a:gd name="connsiteX14" fmla="*/ 410658 w 487315"/>
              <a:gd name="connsiteY14" fmla="*/ 416134 h 503742"/>
              <a:gd name="connsiteX15" fmla="*/ 427085 w 487315"/>
              <a:gd name="connsiteY15" fmla="*/ 405184 h 503742"/>
              <a:gd name="connsiteX16" fmla="*/ 470888 w 487315"/>
              <a:gd name="connsiteY16" fmla="*/ 361380 h 503742"/>
              <a:gd name="connsiteX17" fmla="*/ 476364 w 487315"/>
              <a:gd name="connsiteY17" fmla="*/ 344954 h 503742"/>
              <a:gd name="connsiteX18" fmla="*/ 487315 w 487315"/>
              <a:gd name="connsiteY18" fmla="*/ 328527 h 503742"/>
              <a:gd name="connsiteX19" fmla="*/ 476364 w 487315"/>
              <a:gd name="connsiteY19" fmla="*/ 257346 h 503742"/>
              <a:gd name="connsiteX20" fmla="*/ 459937 w 487315"/>
              <a:gd name="connsiteY20" fmla="*/ 197116 h 503742"/>
              <a:gd name="connsiteX21" fmla="*/ 443511 w 487315"/>
              <a:gd name="connsiteY21" fmla="*/ 158788 h 503742"/>
              <a:gd name="connsiteX22" fmla="*/ 432560 w 487315"/>
              <a:gd name="connsiteY22" fmla="*/ 136887 h 503742"/>
              <a:gd name="connsiteX23" fmla="*/ 405183 w 487315"/>
              <a:gd name="connsiteY23" fmla="*/ 114985 h 503742"/>
              <a:gd name="connsiteX24" fmla="*/ 377806 w 487315"/>
              <a:gd name="connsiteY24" fmla="*/ 82132 h 503742"/>
              <a:gd name="connsiteX25" fmla="*/ 361379 w 487315"/>
              <a:gd name="connsiteY25" fmla="*/ 65706 h 503742"/>
              <a:gd name="connsiteX26" fmla="*/ 344953 w 487315"/>
              <a:gd name="connsiteY26" fmla="*/ 43804 h 503742"/>
              <a:gd name="connsiteX27" fmla="*/ 328527 w 487315"/>
              <a:gd name="connsiteY27" fmla="*/ 32853 h 503742"/>
              <a:gd name="connsiteX28" fmla="*/ 312100 w 487315"/>
              <a:gd name="connsiteY28" fmla="*/ 16427 h 503742"/>
              <a:gd name="connsiteX29" fmla="*/ 279247 w 487315"/>
              <a:gd name="connsiteY29" fmla="*/ 0 h 503742"/>
              <a:gd name="connsiteX30" fmla="*/ 202591 w 487315"/>
              <a:gd name="connsiteY30" fmla="*/ 10951 h 503742"/>
              <a:gd name="connsiteX31" fmla="*/ 180689 w 487315"/>
              <a:gd name="connsiteY31" fmla="*/ 21902 h 503742"/>
              <a:gd name="connsiteX32" fmla="*/ 147837 w 487315"/>
              <a:gd name="connsiteY32" fmla="*/ 43804 h 503742"/>
              <a:gd name="connsiteX33" fmla="*/ 131410 w 487315"/>
              <a:gd name="connsiteY33" fmla="*/ 54755 h 503742"/>
              <a:gd name="connsiteX34" fmla="*/ 93082 w 487315"/>
              <a:gd name="connsiteY34" fmla="*/ 104034 h 503742"/>
              <a:gd name="connsiteX35" fmla="*/ 76656 w 487315"/>
              <a:gd name="connsiteY35" fmla="*/ 114985 h 503742"/>
              <a:gd name="connsiteX36" fmla="*/ 27377 w 487315"/>
              <a:gd name="connsiteY36" fmla="*/ 186166 h 503742"/>
              <a:gd name="connsiteX37" fmla="*/ 10950 w 487315"/>
              <a:gd name="connsiteY37" fmla="*/ 202592 h 503742"/>
              <a:gd name="connsiteX38" fmla="*/ 0 w 487315"/>
              <a:gd name="connsiteY38" fmla="*/ 240920 h 503742"/>
              <a:gd name="connsiteX39" fmla="*/ 5475 w 487315"/>
              <a:gd name="connsiteY39" fmla="*/ 301150 h 5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87315" h="503742">
                <a:moveTo>
                  <a:pt x="21901" y="202592"/>
                </a:moveTo>
                <a:cubicBezTo>
                  <a:pt x="22989" y="209122"/>
                  <a:pt x="28497" y="247547"/>
                  <a:pt x="32852" y="257346"/>
                </a:cubicBezTo>
                <a:cubicBezTo>
                  <a:pt x="37174" y="267071"/>
                  <a:pt x="43803" y="275598"/>
                  <a:pt x="49279" y="284724"/>
                </a:cubicBezTo>
                <a:cubicBezTo>
                  <a:pt x="51104" y="292024"/>
                  <a:pt x="51698" y="299749"/>
                  <a:pt x="54754" y="306625"/>
                </a:cubicBezTo>
                <a:cubicBezTo>
                  <a:pt x="59076" y="316350"/>
                  <a:pt x="65540" y="324978"/>
                  <a:pt x="71180" y="334003"/>
                </a:cubicBezTo>
                <a:cubicBezTo>
                  <a:pt x="88299" y="361394"/>
                  <a:pt x="78317" y="341374"/>
                  <a:pt x="98558" y="377806"/>
                </a:cubicBezTo>
                <a:cubicBezTo>
                  <a:pt x="112887" y="403597"/>
                  <a:pt x="107057" y="402732"/>
                  <a:pt x="131410" y="427085"/>
                </a:cubicBezTo>
                <a:cubicBezTo>
                  <a:pt x="139674" y="435349"/>
                  <a:pt x="150524" y="440723"/>
                  <a:pt x="158788" y="448987"/>
                </a:cubicBezTo>
                <a:cubicBezTo>
                  <a:pt x="165241" y="455440"/>
                  <a:pt x="169910" y="463463"/>
                  <a:pt x="175214" y="470889"/>
                </a:cubicBezTo>
                <a:cubicBezTo>
                  <a:pt x="179039" y="476244"/>
                  <a:pt x="181512" y="482662"/>
                  <a:pt x="186165" y="487315"/>
                </a:cubicBezTo>
                <a:cubicBezTo>
                  <a:pt x="190818" y="491968"/>
                  <a:pt x="196543" y="495674"/>
                  <a:pt x="202591" y="498266"/>
                </a:cubicBezTo>
                <a:cubicBezTo>
                  <a:pt x="209508" y="501231"/>
                  <a:pt x="217192" y="501917"/>
                  <a:pt x="224493" y="503742"/>
                </a:cubicBezTo>
                <a:cubicBezTo>
                  <a:pt x="298175" y="489004"/>
                  <a:pt x="213079" y="511289"/>
                  <a:pt x="268297" y="481840"/>
                </a:cubicBezTo>
                <a:cubicBezTo>
                  <a:pt x="289232" y="470675"/>
                  <a:pt x="312194" y="463809"/>
                  <a:pt x="334002" y="454463"/>
                </a:cubicBezTo>
                <a:cubicBezTo>
                  <a:pt x="379052" y="435156"/>
                  <a:pt x="376128" y="437715"/>
                  <a:pt x="410658" y="416134"/>
                </a:cubicBezTo>
                <a:cubicBezTo>
                  <a:pt x="416238" y="412646"/>
                  <a:pt x="422216" y="409611"/>
                  <a:pt x="427085" y="405184"/>
                </a:cubicBezTo>
                <a:cubicBezTo>
                  <a:pt x="442364" y="391294"/>
                  <a:pt x="470888" y="361380"/>
                  <a:pt x="470888" y="361380"/>
                </a:cubicBezTo>
                <a:cubicBezTo>
                  <a:pt x="472713" y="355905"/>
                  <a:pt x="473783" y="350116"/>
                  <a:pt x="476364" y="344954"/>
                </a:cubicBezTo>
                <a:cubicBezTo>
                  <a:pt x="479307" y="339068"/>
                  <a:pt x="487315" y="335108"/>
                  <a:pt x="487315" y="328527"/>
                </a:cubicBezTo>
                <a:cubicBezTo>
                  <a:pt x="487315" y="304521"/>
                  <a:pt x="479759" y="281111"/>
                  <a:pt x="476364" y="257346"/>
                </a:cubicBezTo>
                <a:cubicBezTo>
                  <a:pt x="468928" y="205298"/>
                  <a:pt x="479561" y="226554"/>
                  <a:pt x="459937" y="197116"/>
                </a:cubicBezTo>
                <a:cubicBezTo>
                  <a:pt x="450945" y="161146"/>
                  <a:pt x="460316" y="188196"/>
                  <a:pt x="443511" y="158788"/>
                </a:cubicBezTo>
                <a:cubicBezTo>
                  <a:pt x="439461" y="151701"/>
                  <a:pt x="437935" y="143030"/>
                  <a:pt x="432560" y="136887"/>
                </a:cubicBezTo>
                <a:cubicBezTo>
                  <a:pt x="424864" y="128092"/>
                  <a:pt x="413447" y="123249"/>
                  <a:pt x="405183" y="114985"/>
                </a:cubicBezTo>
                <a:cubicBezTo>
                  <a:pt x="395103" y="104905"/>
                  <a:pt x="387276" y="92786"/>
                  <a:pt x="377806" y="82132"/>
                </a:cubicBezTo>
                <a:cubicBezTo>
                  <a:pt x="372661" y="76344"/>
                  <a:pt x="366418" y="71585"/>
                  <a:pt x="361379" y="65706"/>
                </a:cubicBezTo>
                <a:cubicBezTo>
                  <a:pt x="355440" y="58777"/>
                  <a:pt x="351406" y="50257"/>
                  <a:pt x="344953" y="43804"/>
                </a:cubicBezTo>
                <a:cubicBezTo>
                  <a:pt x="340300" y="39151"/>
                  <a:pt x="333582" y="37066"/>
                  <a:pt x="328527" y="32853"/>
                </a:cubicBezTo>
                <a:cubicBezTo>
                  <a:pt x="322578" y="27896"/>
                  <a:pt x="318049" y="21384"/>
                  <a:pt x="312100" y="16427"/>
                </a:cubicBezTo>
                <a:cubicBezTo>
                  <a:pt x="297947" y="4633"/>
                  <a:pt x="295711" y="5488"/>
                  <a:pt x="279247" y="0"/>
                </a:cubicBezTo>
                <a:cubicBezTo>
                  <a:pt x="260994" y="1826"/>
                  <a:pt x="224241" y="2833"/>
                  <a:pt x="202591" y="10951"/>
                </a:cubicBezTo>
                <a:cubicBezTo>
                  <a:pt x="194948" y="13817"/>
                  <a:pt x="187688" y="17702"/>
                  <a:pt x="180689" y="21902"/>
                </a:cubicBezTo>
                <a:cubicBezTo>
                  <a:pt x="169403" y="28673"/>
                  <a:pt x="158788" y="36503"/>
                  <a:pt x="147837" y="43804"/>
                </a:cubicBezTo>
                <a:lnTo>
                  <a:pt x="131410" y="54755"/>
                </a:lnTo>
                <a:cubicBezTo>
                  <a:pt x="115024" y="82065"/>
                  <a:pt x="117317" y="83261"/>
                  <a:pt x="93082" y="104034"/>
                </a:cubicBezTo>
                <a:cubicBezTo>
                  <a:pt x="88086" y="108317"/>
                  <a:pt x="81058" y="110094"/>
                  <a:pt x="76656" y="114985"/>
                </a:cubicBezTo>
                <a:cubicBezTo>
                  <a:pt x="10228" y="188794"/>
                  <a:pt x="69048" y="130605"/>
                  <a:pt x="27377" y="186166"/>
                </a:cubicBezTo>
                <a:cubicBezTo>
                  <a:pt x="22731" y="192361"/>
                  <a:pt x="16426" y="197117"/>
                  <a:pt x="10950" y="202592"/>
                </a:cubicBezTo>
                <a:cubicBezTo>
                  <a:pt x="8368" y="210339"/>
                  <a:pt x="0" y="234044"/>
                  <a:pt x="0" y="240920"/>
                </a:cubicBezTo>
                <a:cubicBezTo>
                  <a:pt x="0" y="261079"/>
                  <a:pt x="5475" y="301150"/>
                  <a:pt x="5475" y="301150"/>
                </a:cubicBezTo>
              </a:path>
            </a:pathLst>
          </a:cu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Freeform: Shape 13">
            <a:extLst>
              <a:ext uri="{FF2B5EF4-FFF2-40B4-BE49-F238E27FC236}">
                <a16:creationId xmlns:a16="http://schemas.microsoft.com/office/drawing/2014/main" id="{2EE132DB-58AD-4BA1-A604-EC0984A666A8}"/>
              </a:ext>
            </a:extLst>
          </p:cNvPr>
          <p:cNvSpPr/>
          <p:nvPr/>
        </p:nvSpPr>
        <p:spPr>
          <a:xfrm>
            <a:off x="6296767" y="3989104"/>
            <a:ext cx="55007" cy="383281"/>
          </a:xfrm>
          <a:custGeom>
            <a:avLst/>
            <a:gdLst>
              <a:gd name="connsiteX0" fmla="*/ 49280 w 55007"/>
              <a:gd name="connsiteY0" fmla="*/ 0 h 383281"/>
              <a:gd name="connsiteX1" fmla="*/ 38329 w 55007"/>
              <a:gd name="connsiteY1" fmla="*/ 131410 h 383281"/>
              <a:gd name="connsiteX2" fmla="*/ 32853 w 55007"/>
              <a:gd name="connsiteY2" fmla="*/ 180689 h 383281"/>
              <a:gd name="connsiteX3" fmla="*/ 16427 w 55007"/>
              <a:gd name="connsiteY3" fmla="*/ 224493 h 383281"/>
              <a:gd name="connsiteX4" fmla="*/ 5476 w 55007"/>
              <a:gd name="connsiteY4" fmla="*/ 262821 h 383281"/>
              <a:gd name="connsiteX5" fmla="*/ 0 w 55007"/>
              <a:gd name="connsiteY5" fmla="*/ 383281 h 38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07" h="383281">
                <a:moveTo>
                  <a:pt x="49280" y="0"/>
                </a:moveTo>
                <a:cubicBezTo>
                  <a:pt x="59682" y="72822"/>
                  <a:pt x="55846" y="17553"/>
                  <a:pt x="38329" y="131410"/>
                </a:cubicBezTo>
                <a:cubicBezTo>
                  <a:pt x="35816" y="147745"/>
                  <a:pt x="36638" y="164601"/>
                  <a:pt x="32853" y="180689"/>
                </a:cubicBezTo>
                <a:cubicBezTo>
                  <a:pt x="29281" y="195869"/>
                  <a:pt x="21358" y="209699"/>
                  <a:pt x="16427" y="224493"/>
                </a:cubicBezTo>
                <a:cubicBezTo>
                  <a:pt x="12225" y="237098"/>
                  <a:pt x="9126" y="250045"/>
                  <a:pt x="5476" y="262821"/>
                </a:cubicBezTo>
                <a:lnTo>
                  <a:pt x="0" y="383281"/>
                </a:lnTo>
              </a:path>
            </a:pathLst>
          </a:cu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Freeform: Shape 14">
            <a:extLst>
              <a:ext uri="{FF2B5EF4-FFF2-40B4-BE49-F238E27FC236}">
                <a16:creationId xmlns:a16="http://schemas.microsoft.com/office/drawing/2014/main" id="{40F6C923-2507-4962-98CD-BB8868AFAF42}"/>
              </a:ext>
            </a:extLst>
          </p:cNvPr>
          <p:cNvSpPr/>
          <p:nvPr/>
        </p:nvSpPr>
        <p:spPr>
          <a:xfrm>
            <a:off x="6154406" y="3967202"/>
            <a:ext cx="416751" cy="54754"/>
          </a:xfrm>
          <a:custGeom>
            <a:avLst/>
            <a:gdLst>
              <a:gd name="connsiteX0" fmla="*/ 0 w 416751"/>
              <a:gd name="connsiteY0" fmla="*/ 27377 h 54754"/>
              <a:gd name="connsiteX1" fmla="*/ 54754 w 416751"/>
              <a:gd name="connsiteY1" fmla="*/ 38328 h 54754"/>
              <a:gd name="connsiteX2" fmla="*/ 93082 w 416751"/>
              <a:gd name="connsiteY2" fmla="*/ 49279 h 54754"/>
              <a:gd name="connsiteX3" fmla="*/ 131411 w 416751"/>
              <a:gd name="connsiteY3" fmla="*/ 54754 h 54754"/>
              <a:gd name="connsiteX4" fmla="*/ 229969 w 416751"/>
              <a:gd name="connsiteY4" fmla="*/ 49279 h 54754"/>
              <a:gd name="connsiteX5" fmla="*/ 262821 w 416751"/>
              <a:gd name="connsiteY5" fmla="*/ 32852 h 54754"/>
              <a:gd name="connsiteX6" fmla="*/ 323051 w 416751"/>
              <a:gd name="connsiteY6" fmla="*/ 21902 h 54754"/>
              <a:gd name="connsiteX7" fmla="*/ 377806 w 416751"/>
              <a:gd name="connsiteY7" fmla="*/ 10951 h 54754"/>
              <a:gd name="connsiteX8" fmla="*/ 399708 w 416751"/>
              <a:gd name="connsiteY8" fmla="*/ 5475 h 54754"/>
              <a:gd name="connsiteX9" fmla="*/ 416134 w 416751"/>
              <a:gd name="connsiteY9" fmla="*/ 0 h 54754"/>
              <a:gd name="connsiteX10" fmla="*/ 410658 w 416751"/>
              <a:gd name="connsiteY10" fmla="*/ 5475 h 5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6751" h="54754">
                <a:moveTo>
                  <a:pt x="0" y="27377"/>
                </a:moveTo>
                <a:cubicBezTo>
                  <a:pt x="18251" y="31027"/>
                  <a:pt x="37096" y="32443"/>
                  <a:pt x="54754" y="38328"/>
                </a:cubicBezTo>
                <a:cubicBezTo>
                  <a:pt x="68821" y="43016"/>
                  <a:pt x="77966" y="46531"/>
                  <a:pt x="93082" y="49279"/>
                </a:cubicBezTo>
                <a:cubicBezTo>
                  <a:pt x="105780" y="51588"/>
                  <a:pt x="118635" y="52929"/>
                  <a:pt x="131411" y="54754"/>
                </a:cubicBezTo>
                <a:cubicBezTo>
                  <a:pt x="164264" y="52929"/>
                  <a:pt x="197214" y="52399"/>
                  <a:pt x="229969" y="49279"/>
                </a:cubicBezTo>
                <a:cubicBezTo>
                  <a:pt x="249743" y="47396"/>
                  <a:pt x="244893" y="40535"/>
                  <a:pt x="262821" y="32852"/>
                </a:cubicBezTo>
                <a:cubicBezTo>
                  <a:pt x="275728" y="27321"/>
                  <a:pt x="314172" y="23170"/>
                  <a:pt x="323051" y="21902"/>
                </a:cubicBezTo>
                <a:cubicBezTo>
                  <a:pt x="356787" y="10656"/>
                  <a:pt x="322437" y="21018"/>
                  <a:pt x="377806" y="10951"/>
                </a:cubicBezTo>
                <a:cubicBezTo>
                  <a:pt x="385210" y="9605"/>
                  <a:pt x="392472" y="7542"/>
                  <a:pt x="399708" y="5475"/>
                </a:cubicBezTo>
                <a:cubicBezTo>
                  <a:pt x="405257" y="3889"/>
                  <a:pt x="410363" y="0"/>
                  <a:pt x="416134" y="0"/>
                </a:cubicBezTo>
                <a:cubicBezTo>
                  <a:pt x="418715" y="0"/>
                  <a:pt x="412483" y="3650"/>
                  <a:pt x="410658" y="5475"/>
                </a:cubicBezTo>
              </a:path>
            </a:pathLst>
          </a:cu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Freeform: Shape 18">
            <a:extLst>
              <a:ext uri="{FF2B5EF4-FFF2-40B4-BE49-F238E27FC236}">
                <a16:creationId xmlns:a16="http://schemas.microsoft.com/office/drawing/2014/main" id="{899CDFF3-F289-4FD8-B419-7EF9040DA602}"/>
              </a:ext>
            </a:extLst>
          </p:cNvPr>
          <p:cNvSpPr/>
          <p:nvPr/>
        </p:nvSpPr>
        <p:spPr>
          <a:xfrm>
            <a:off x="6263915" y="1514201"/>
            <a:ext cx="531118" cy="503741"/>
          </a:xfrm>
          <a:custGeom>
            <a:avLst/>
            <a:gdLst>
              <a:gd name="connsiteX0" fmla="*/ 98558 w 531118"/>
              <a:gd name="connsiteY0" fmla="*/ 114984 h 503741"/>
              <a:gd name="connsiteX1" fmla="*/ 87607 w 531118"/>
              <a:gd name="connsiteY1" fmla="*/ 197116 h 503741"/>
              <a:gd name="connsiteX2" fmla="*/ 82132 w 531118"/>
              <a:gd name="connsiteY2" fmla="*/ 235444 h 503741"/>
              <a:gd name="connsiteX3" fmla="*/ 65705 w 531118"/>
              <a:gd name="connsiteY3" fmla="*/ 273772 h 503741"/>
              <a:gd name="connsiteX4" fmla="*/ 43803 w 531118"/>
              <a:gd name="connsiteY4" fmla="*/ 344953 h 503741"/>
              <a:gd name="connsiteX5" fmla="*/ 27377 w 531118"/>
              <a:gd name="connsiteY5" fmla="*/ 399707 h 503741"/>
              <a:gd name="connsiteX6" fmla="*/ 10951 w 531118"/>
              <a:gd name="connsiteY6" fmla="*/ 416134 h 503741"/>
              <a:gd name="connsiteX7" fmla="*/ 5475 w 531118"/>
              <a:gd name="connsiteY7" fmla="*/ 443511 h 503741"/>
              <a:gd name="connsiteX8" fmla="*/ 0 w 531118"/>
              <a:gd name="connsiteY8" fmla="*/ 465413 h 503741"/>
              <a:gd name="connsiteX9" fmla="*/ 5475 w 531118"/>
              <a:gd name="connsiteY9" fmla="*/ 503741 h 503741"/>
              <a:gd name="connsiteX10" fmla="*/ 32852 w 531118"/>
              <a:gd name="connsiteY10" fmla="*/ 481839 h 503741"/>
              <a:gd name="connsiteX11" fmla="*/ 109509 w 531118"/>
              <a:gd name="connsiteY11" fmla="*/ 427085 h 503741"/>
              <a:gd name="connsiteX12" fmla="*/ 169739 w 531118"/>
              <a:gd name="connsiteY12" fmla="*/ 361379 h 503741"/>
              <a:gd name="connsiteX13" fmla="*/ 202591 w 531118"/>
              <a:gd name="connsiteY13" fmla="*/ 334002 h 503741"/>
              <a:gd name="connsiteX14" fmla="*/ 235444 w 531118"/>
              <a:gd name="connsiteY14" fmla="*/ 323051 h 503741"/>
              <a:gd name="connsiteX15" fmla="*/ 251870 w 531118"/>
              <a:gd name="connsiteY15" fmla="*/ 339477 h 503741"/>
              <a:gd name="connsiteX16" fmla="*/ 284723 w 531118"/>
              <a:gd name="connsiteY16" fmla="*/ 383281 h 503741"/>
              <a:gd name="connsiteX17" fmla="*/ 301149 w 531118"/>
              <a:gd name="connsiteY17" fmla="*/ 421609 h 503741"/>
              <a:gd name="connsiteX18" fmla="*/ 323051 w 531118"/>
              <a:gd name="connsiteY18" fmla="*/ 454462 h 503741"/>
              <a:gd name="connsiteX19" fmla="*/ 339478 w 531118"/>
              <a:gd name="connsiteY19" fmla="*/ 459937 h 503741"/>
              <a:gd name="connsiteX20" fmla="*/ 361379 w 531118"/>
              <a:gd name="connsiteY20" fmla="*/ 399707 h 503741"/>
              <a:gd name="connsiteX21" fmla="*/ 388757 w 531118"/>
              <a:gd name="connsiteY21" fmla="*/ 350428 h 503741"/>
              <a:gd name="connsiteX22" fmla="*/ 410658 w 531118"/>
              <a:gd name="connsiteY22" fmla="*/ 284723 h 503741"/>
              <a:gd name="connsiteX23" fmla="*/ 438036 w 531118"/>
              <a:gd name="connsiteY23" fmla="*/ 224493 h 503741"/>
              <a:gd name="connsiteX24" fmla="*/ 454462 w 531118"/>
              <a:gd name="connsiteY24" fmla="*/ 175214 h 503741"/>
              <a:gd name="connsiteX25" fmla="*/ 476364 w 531118"/>
              <a:gd name="connsiteY25" fmla="*/ 125935 h 503741"/>
              <a:gd name="connsiteX26" fmla="*/ 492790 w 531118"/>
              <a:gd name="connsiteY26" fmla="*/ 82131 h 503741"/>
              <a:gd name="connsiteX27" fmla="*/ 503741 w 531118"/>
              <a:gd name="connsiteY27" fmla="*/ 60230 h 503741"/>
              <a:gd name="connsiteX28" fmla="*/ 509217 w 531118"/>
              <a:gd name="connsiteY28" fmla="*/ 43803 h 503741"/>
              <a:gd name="connsiteX29" fmla="*/ 525643 w 531118"/>
              <a:gd name="connsiteY29" fmla="*/ 21901 h 503741"/>
              <a:gd name="connsiteX30" fmla="*/ 531118 w 531118"/>
              <a:gd name="connsiteY30" fmla="*/ 0 h 50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31118" h="503741">
                <a:moveTo>
                  <a:pt x="98558" y="114984"/>
                </a:moveTo>
                <a:cubicBezTo>
                  <a:pt x="88115" y="177635"/>
                  <a:pt x="97657" y="116712"/>
                  <a:pt x="87607" y="197116"/>
                </a:cubicBezTo>
                <a:cubicBezTo>
                  <a:pt x="86006" y="209922"/>
                  <a:pt x="85678" y="223035"/>
                  <a:pt x="82132" y="235444"/>
                </a:cubicBezTo>
                <a:cubicBezTo>
                  <a:pt x="78313" y="248809"/>
                  <a:pt x="71181" y="260996"/>
                  <a:pt x="65705" y="273772"/>
                </a:cubicBezTo>
                <a:cubicBezTo>
                  <a:pt x="54254" y="342487"/>
                  <a:pt x="69225" y="268687"/>
                  <a:pt x="43803" y="344953"/>
                </a:cubicBezTo>
                <a:cubicBezTo>
                  <a:pt x="34592" y="372584"/>
                  <a:pt x="43694" y="373599"/>
                  <a:pt x="27377" y="399707"/>
                </a:cubicBezTo>
                <a:cubicBezTo>
                  <a:pt x="23273" y="406274"/>
                  <a:pt x="16426" y="410658"/>
                  <a:pt x="10951" y="416134"/>
                </a:cubicBezTo>
                <a:cubicBezTo>
                  <a:pt x="9126" y="425260"/>
                  <a:pt x="7494" y="434426"/>
                  <a:pt x="5475" y="443511"/>
                </a:cubicBezTo>
                <a:cubicBezTo>
                  <a:pt x="3843" y="450857"/>
                  <a:pt x="0" y="457888"/>
                  <a:pt x="0" y="465413"/>
                </a:cubicBezTo>
                <a:cubicBezTo>
                  <a:pt x="0" y="478319"/>
                  <a:pt x="3650" y="490965"/>
                  <a:pt x="5475" y="503741"/>
                </a:cubicBezTo>
                <a:cubicBezTo>
                  <a:pt x="14601" y="496440"/>
                  <a:pt x="23128" y="488322"/>
                  <a:pt x="32852" y="481839"/>
                </a:cubicBezTo>
                <a:cubicBezTo>
                  <a:pt x="66289" y="459548"/>
                  <a:pt x="75215" y="478528"/>
                  <a:pt x="109509" y="427085"/>
                </a:cubicBezTo>
                <a:cubicBezTo>
                  <a:pt x="133346" y="391329"/>
                  <a:pt x="115807" y="415311"/>
                  <a:pt x="169739" y="361379"/>
                </a:cubicBezTo>
                <a:cubicBezTo>
                  <a:pt x="180054" y="351064"/>
                  <a:pt x="188870" y="340100"/>
                  <a:pt x="202591" y="334002"/>
                </a:cubicBezTo>
                <a:cubicBezTo>
                  <a:pt x="213139" y="329314"/>
                  <a:pt x="235444" y="323051"/>
                  <a:pt x="235444" y="323051"/>
                </a:cubicBezTo>
                <a:cubicBezTo>
                  <a:pt x="240919" y="328526"/>
                  <a:pt x="246967" y="333484"/>
                  <a:pt x="251870" y="339477"/>
                </a:cubicBezTo>
                <a:cubicBezTo>
                  <a:pt x="263428" y="353603"/>
                  <a:pt x="284723" y="383281"/>
                  <a:pt x="284723" y="383281"/>
                </a:cubicBezTo>
                <a:cubicBezTo>
                  <a:pt x="290387" y="400270"/>
                  <a:pt x="291003" y="404699"/>
                  <a:pt x="301149" y="421609"/>
                </a:cubicBezTo>
                <a:cubicBezTo>
                  <a:pt x="307920" y="432895"/>
                  <a:pt x="310565" y="450300"/>
                  <a:pt x="323051" y="454462"/>
                </a:cubicBezTo>
                <a:lnTo>
                  <a:pt x="339478" y="459937"/>
                </a:lnTo>
                <a:cubicBezTo>
                  <a:pt x="368062" y="417062"/>
                  <a:pt x="327598" y="481746"/>
                  <a:pt x="361379" y="399707"/>
                </a:cubicBezTo>
                <a:cubicBezTo>
                  <a:pt x="368534" y="382331"/>
                  <a:pt x="381355" y="367700"/>
                  <a:pt x="388757" y="350428"/>
                </a:cubicBezTo>
                <a:cubicBezTo>
                  <a:pt x="397851" y="329208"/>
                  <a:pt x="402245" y="306222"/>
                  <a:pt x="410658" y="284723"/>
                </a:cubicBezTo>
                <a:cubicBezTo>
                  <a:pt x="418694" y="264186"/>
                  <a:pt x="429845" y="244969"/>
                  <a:pt x="438036" y="224493"/>
                </a:cubicBezTo>
                <a:cubicBezTo>
                  <a:pt x="444467" y="208417"/>
                  <a:pt x="448186" y="191352"/>
                  <a:pt x="454462" y="175214"/>
                </a:cubicBezTo>
                <a:cubicBezTo>
                  <a:pt x="460977" y="158461"/>
                  <a:pt x="469520" y="142557"/>
                  <a:pt x="476364" y="125935"/>
                </a:cubicBezTo>
                <a:cubicBezTo>
                  <a:pt x="482301" y="111515"/>
                  <a:pt x="486792" y="96526"/>
                  <a:pt x="492790" y="82131"/>
                </a:cubicBezTo>
                <a:cubicBezTo>
                  <a:pt x="495929" y="74597"/>
                  <a:pt x="500526" y="67732"/>
                  <a:pt x="503741" y="60230"/>
                </a:cubicBezTo>
                <a:cubicBezTo>
                  <a:pt x="506015" y="54925"/>
                  <a:pt x="506353" y="48814"/>
                  <a:pt x="509217" y="43803"/>
                </a:cubicBezTo>
                <a:cubicBezTo>
                  <a:pt x="513745" y="35880"/>
                  <a:pt x="520168" y="29202"/>
                  <a:pt x="525643" y="21901"/>
                </a:cubicBezTo>
                <a:lnTo>
                  <a:pt x="531118" y="0"/>
                </a:lnTo>
              </a:path>
            </a:pathLst>
          </a:cu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TextBox 19">
            <a:extLst>
              <a:ext uri="{FF2B5EF4-FFF2-40B4-BE49-F238E27FC236}">
                <a16:creationId xmlns:a16="http://schemas.microsoft.com/office/drawing/2014/main" id="{43946BF6-71CA-430D-ADE3-120A894FCF3B}"/>
              </a:ext>
            </a:extLst>
          </p:cNvPr>
          <p:cNvSpPr txBox="1"/>
          <p:nvPr/>
        </p:nvSpPr>
        <p:spPr>
          <a:xfrm>
            <a:off x="3600364" y="1717337"/>
            <a:ext cx="985581" cy="369332"/>
          </a:xfrm>
          <a:prstGeom prst="rect">
            <a:avLst/>
          </a:prstGeom>
          <a:noFill/>
          <a:ln>
            <a:noFill/>
          </a:ln>
        </p:spPr>
        <p:txBody>
          <a:bodyPr wrap="square" rtlCol="0">
            <a:spAutoFit/>
          </a:bodyPr>
          <a:lstStyle/>
          <a:p>
            <a:r>
              <a:rPr lang="en-AU" b="1" dirty="0">
                <a:solidFill>
                  <a:srgbClr val="FF6600"/>
                </a:solidFill>
                <a:latin typeface="Gigi" panose="04040504061007020D02" pitchFamily="82" charset="0"/>
              </a:rPr>
              <a:t>trengths</a:t>
            </a:r>
          </a:p>
        </p:txBody>
      </p:sp>
      <p:sp>
        <p:nvSpPr>
          <p:cNvPr id="21" name="TextBox 20">
            <a:extLst>
              <a:ext uri="{FF2B5EF4-FFF2-40B4-BE49-F238E27FC236}">
                <a16:creationId xmlns:a16="http://schemas.microsoft.com/office/drawing/2014/main" id="{90B13E40-B1C4-4737-AB61-02276A0F9C4E}"/>
              </a:ext>
            </a:extLst>
          </p:cNvPr>
          <p:cNvSpPr txBox="1"/>
          <p:nvPr/>
        </p:nvSpPr>
        <p:spPr>
          <a:xfrm>
            <a:off x="6623071" y="1728156"/>
            <a:ext cx="1661283" cy="369332"/>
          </a:xfrm>
          <a:prstGeom prst="rect">
            <a:avLst/>
          </a:prstGeom>
          <a:noFill/>
          <a:ln>
            <a:noFill/>
          </a:ln>
        </p:spPr>
        <p:txBody>
          <a:bodyPr wrap="square" rtlCol="0">
            <a:spAutoFit/>
          </a:bodyPr>
          <a:lstStyle/>
          <a:p>
            <a:r>
              <a:rPr lang="en-AU" b="1" dirty="0">
                <a:solidFill>
                  <a:srgbClr val="FF6600"/>
                </a:solidFill>
                <a:latin typeface="Gigi" panose="04040504061007020D02" pitchFamily="82" charset="0"/>
              </a:rPr>
              <a:t>eaknesses</a:t>
            </a:r>
          </a:p>
        </p:txBody>
      </p:sp>
      <p:sp>
        <p:nvSpPr>
          <p:cNvPr id="22" name="TextBox 21">
            <a:extLst>
              <a:ext uri="{FF2B5EF4-FFF2-40B4-BE49-F238E27FC236}">
                <a16:creationId xmlns:a16="http://schemas.microsoft.com/office/drawing/2014/main" id="{F3D94308-FAF8-44C8-B0C6-CF6F1FE647D4}"/>
              </a:ext>
            </a:extLst>
          </p:cNvPr>
          <p:cNvSpPr txBox="1"/>
          <p:nvPr/>
        </p:nvSpPr>
        <p:spPr>
          <a:xfrm>
            <a:off x="3972044" y="3910137"/>
            <a:ext cx="1513704" cy="369332"/>
          </a:xfrm>
          <a:prstGeom prst="rect">
            <a:avLst/>
          </a:prstGeom>
          <a:noFill/>
          <a:ln>
            <a:noFill/>
          </a:ln>
        </p:spPr>
        <p:txBody>
          <a:bodyPr wrap="square" rtlCol="0">
            <a:spAutoFit/>
          </a:bodyPr>
          <a:lstStyle/>
          <a:p>
            <a:r>
              <a:rPr lang="en-AU" b="1" dirty="0">
                <a:solidFill>
                  <a:srgbClr val="FF6600"/>
                </a:solidFill>
                <a:latin typeface="Gigi" panose="04040504061007020D02" pitchFamily="82" charset="0"/>
              </a:rPr>
              <a:t>pportunities</a:t>
            </a:r>
          </a:p>
        </p:txBody>
      </p:sp>
      <p:sp>
        <p:nvSpPr>
          <p:cNvPr id="23" name="TextBox 22">
            <a:extLst>
              <a:ext uri="{FF2B5EF4-FFF2-40B4-BE49-F238E27FC236}">
                <a16:creationId xmlns:a16="http://schemas.microsoft.com/office/drawing/2014/main" id="{0635CEA7-5436-4EFB-B242-7BB5EBE45AD4}"/>
              </a:ext>
            </a:extLst>
          </p:cNvPr>
          <p:cNvSpPr txBox="1"/>
          <p:nvPr/>
        </p:nvSpPr>
        <p:spPr>
          <a:xfrm>
            <a:off x="6324270" y="3976203"/>
            <a:ext cx="1513704" cy="369332"/>
          </a:xfrm>
          <a:prstGeom prst="rect">
            <a:avLst/>
          </a:prstGeom>
          <a:noFill/>
          <a:ln>
            <a:noFill/>
          </a:ln>
        </p:spPr>
        <p:txBody>
          <a:bodyPr wrap="square" rtlCol="0">
            <a:spAutoFit/>
          </a:bodyPr>
          <a:lstStyle/>
          <a:p>
            <a:r>
              <a:rPr lang="en-AU" b="1" dirty="0">
                <a:solidFill>
                  <a:srgbClr val="FF6600"/>
                </a:solidFill>
                <a:latin typeface="Gigi" panose="04040504061007020D02" pitchFamily="82" charset="0"/>
              </a:rPr>
              <a:t>hreats</a:t>
            </a:r>
          </a:p>
        </p:txBody>
      </p:sp>
    </p:spTree>
    <p:extLst>
      <p:ext uri="{BB962C8B-B14F-4D97-AF65-F5344CB8AC3E}">
        <p14:creationId xmlns:p14="http://schemas.microsoft.com/office/powerpoint/2010/main" val="385368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3" grpId="0" animBg="1"/>
      <p:bldP spid="14" grpId="0" animBg="1"/>
      <p:bldP spid="15" grpId="0" animBg="1"/>
      <p:bldP spid="19" grpId="0" animBg="1"/>
      <p:bldP spid="20" grpId="0"/>
      <p:bldP spid="21"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4DA37E-E3E5-4FA7-B1C3-DBA2E7F4BD95}"/>
              </a:ext>
            </a:extLst>
          </p:cNvPr>
          <p:cNvSpPr txBox="1"/>
          <p:nvPr/>
        </p:nvSpPr>
        <p:spPr>
          <a:xfrm>
            <a:off x="1745030" y="202590"/>
            <a:ext cx="8701940" cy="369332"/>
          </a:xfrm>
          <a:prstGeom prst="rect">
            <a:avLst/>
          </a:prstGeom>
          <a:solidFill>
            <a:srgbClr val="0070C0"/>
          </a:solidFill>
          <a:effectLst>
            <a:outerShdw blurRad="50800" dist="38100" dir="2700000" algn="tl" rotWithShape="0">
              <a:prstClr val="black">
                <a:alpha val="40000"/>
              </a:prstClr>
            </a:outerShdw>
          </a:effectLst>
        </p:spPr>
        <p:txBody>
          <a:bodyPr wrap="square" rtlCol="0">
            <a:spAutoFit/>
          </a:bodyPr>
          <a:lstStyle/>
          <a:p>
            <a:r>
              <a:rPr lang="en-AU" b="1" dirty="0">
                <a:solidFill>
                  <a:schemeClr val="bg1"/>
                </a:solidFill>
              </a:rPr>
              <a:t>Module 4</a:t>
            </a:r>
            <a:r>
              <a:rPr lang="en-AU" dirty="0">
                <a:solidFill>
                  <a:schemeClr val="bg1"/>
                </a:solidFill>
              </a:rPr>
              <a:t>: Consult</a:t>
            </a:r>
          </a:p>
        </p:txBody>
      </p:sp>
      <p:pic>
        <p:nvPicPr>
          <p:cNvPr id="4" name="Picture 3">
            <a:extLst>
              <a:ext uri="{FF2B5EF4-FFF2-40B4-BE49-F238E27FC236}">
                <a16:creationId xmlns:a16="http://schemas.microsoft.com/office/drawing/2014/main" id="{135F9D8F-4900-4459-9F4F-05B9C32221BF}"/>
              </a:ext>
            </a:extLst>
          </p:cNvPr>
          <p:cNvPicPr/>
          <p:nvPr/>
        </p:nvPicPr>
        <p:blipFill>
          <a:blip r:embed="rId2">
            <a:extLst>
              <a:ext uri="{28A0092B-C50C-407E-A947-70E740481C1C}">
                <a14:useLocalDpi xmlns:a14="http://schemas.microsoft.com/office/drawing/2010/main" val="0"/>
              </a:ext>
            </a:extLst>
          </a:blip>
          <a:stretch>
            <a:fillRect/>
          </a:stretch>
        </p:blipFill>
        <p:spPr>
          <a:xfrm>
            <a:off x="10724380" y="73109"/>
            <a:ext cx="1191176" cy="997627"/>
          </a:xfrm>
          <a:prstGeom prst="rect">
            <a:avLst/>
          </a:prstGeom>
        </p:spPr>
      </p:pic>
      <p:pic>
        <p:nvPicPr>
          <p:cNvPr id="3" name="Picture 2">
            <a:extLst>
              <a:ext uri="{FF2B5EF4-FFF2-40B4-BE49-F238E27FC236}">
                <a16:creationId xmlns:a16="http://schemas.microsoft.com/office/drawing/2014/main" id="{3B5BE3D8-96EC-4CBD-A1B9-EFB413B76B30}"/>
              </a:ext>
            </a:extLst>
          </p:cNvPr>
          <p:cNvPicPr>
            <a:picLocks noChangeAspect="1"/>
          </p:cNvPicPr>
          <p:nvPr/>
        </p:nvPicPr>
        <p:blipFill>
          <a:blip r:embed="rId3"/>
          <a:stretch>
            <a:fillRect/>
          </a:stretch>
        </p:blipFill>
        <p:spPr>
          <a:xfrm>
            <a:off x="184473" y="80127"/>
            <a:ext cx="1560557" cy="779796"/>
          </a:xfrm>
          <a:prstGeom prst="rect">
            <a:avLst/>
          </a:prstGeom>
        </p:spPr>
      </p:pic>
      <p:sp>
        <p:nvSpPr>
          <p:cNvPr id="6" name="TextBox 5">
            <a:extLst>
              <a:ext uri="{FF2B5EF4-FFF2-40B4-BE49-F238E27FC236}">
                <a16:creationId xmlns:a16="http://schemas.microsoft.com/office/drawing/2014/main" id="{B24F76D6-88A2-407E-A0DD-38255226AB1C}"/>
              </a:ext>
            </a:extLst>
          </p:cNvPr>
          <p:cNvSpPr txBox="1"/>
          <p:nvPr/>
        </p:nvSpPr>
        <p:spPr>
          <a:xfrm>
            <a:off x="1847467" y="668264"/>
            <a:ext cx="3772584" cy="369332"/>
          </a:xfrm>
          <a:prstGeom prst="rect">
            <a:avLst/>
          </a:prstGeom>
          <a:solidFill>
            <a:srgbClr val="FF6600"/>
          </a:solidFill>
          <a:effectLst>
            <a:outerShdw blurRad="50800" dist="38100" dir="2700000" algn="tl" rotWithShape="0">
              <a:prstClr val="black">
                <a:alpha val="40000"/>
              </a:prstClr>
            </a:outerShdw>
          </a:effectLst>
        </p:spPr>
        <p:txBody>
          <a:bodyPr wrap="square" rtlCol="0">
            <a:spAutoFit/>
          </a:bodyPr>
          <a:lstStyle/>
          <a:p>
            <a:r>
              <a:rPr lang="en-AU" b="1" dirty="0">
                <a:solidFill>
                  <a:schemeClr val="bg1"/>
                </a:solidFill>
              </a:rPr>
              <a:t>Consultation Sources</a:t>
            </a:r>
          </a:p>
        </p:txBody>
      </p:sp>
      <p:sp>
        <p:nvSpPr>
          <p:cNvPr id="7" name="TextBox 6">
            <a:extLst>
              <a:ext uri="{FF2B5EF4-FFF2-40B4-BE49-F238E27FC236}">
                <a16:creationId xmlns:a16="http://schemas.microsoft.com/office/drawing/2014/main" id="{3DAF5EC1-13A0-4282-A481-AAF4BA19528D}"/>
              </a:ext>
            </a:extLst>
          </p:cNvPr>
          <p:cNvSpPr txBox="1"/>
          <p:nvPr/>
        </p:nvSpPr>
        <p:spPr>
          <a:xfrm>
            <a:off x="6571949" y="654563"/>
            <a:ext cx="3772584" cy="369332"/>
          </a:xfrm>
          <a:prstGeom prst="rect">
            <a:avLst/>
          </a:prstGeom>
          <a:solidFill>
            <a:srgbClr val="FF6600"/>
          </a:solidFill>
          <a:effectLst>
            <a:outerShdw blurRad="50800" dist="38100" dir="2700000" algn="tl" rotWithShape="0">
              <a:prstClr val="black">
                <a:alpha val="40000"/>
              </a:prstClr>
            </a:outerShdw>
          </a:effectLst>
        </p:spPr>
        <p:txBody>
          <a:bodyPr wrap="square" rtlCol="0">
            <a:spAutoFit/>
          </a:bodyPr>
          <a:lstStyle/>
          <a:p>
            <a:r>
              <a:rPr lang="en-AU" b="1" dirty="0">
                <a:solidFill>
                  <a:schemeClr val="bg1"/>
                </a:solidFill>
              </a:rPr>
              <a:t>Consulting Tools </a:t>
            </a:r>
          </a:p>
        </p:txBody>
      </p:sp>
      <p:sp>
        <p:nvSpPr>
          <p:cNvPr id="8" name="TextBox 7">
            <a:extLst>
              <a:ext uri="{FF2B5EF4-FFF2-40B4-BE49-F238E27FC236}">
                <a16:creationId xmlns:a16="http://schemas.microsoft.com/office/drawing/2014/main" id="{EE83CF3A-31AC-4B3C-BC06-A4745D72EDB4}"/>
              </a:ext>
            </a:extLst>
          </p:cNvPr>
          <p:cNvSpPr txBox="1"/>
          <p:nvPr/>
        </p:nvSpPr>
        <p:spPr>
          <a:xfrm>
            <a:off x="2334100" y="2127140"/>
            <a:ext cx="2858184" cy="307777"/>
          </a:xfrm>
          <a:prstGeom prst="rect">
            <a:avLst/>
          </a:prstGeom>
          <a:noFill/>
          <a:ln w="28575">
            <a:solidFill>
              <a:srgbClr val="0070C0"/>
            </a:solidFill>
          </a:ln>
        </p:spPr>
        <p:txBody>
          <a:bodyPr wrap="square" rtlCol="0">
            <a:spAutoFit/>
          </a:bodyPr>
          <a:lstStyle/>
          <a:p>
            <a:pPr algn="ctr"/>
            <a:r>
              <a:rPr lang="en-AU" sz="1400" dirty="0">
                <a:solidFill>
                  <a:srgbClr val="0070C0"/>
                </a:solidFill>
              </a:rPr>
              <a:t>Current participants</a:t>
            </a:r>
          </a:p>
        </p:txBody>
      </p:sp>
      <p:sp>
        <p:nvSpPr>
          <p:cNvPr id="10" name="TextBox 9">
            <a:extLst>
              <a:ext uri="{FF2B5EF4-FFF2-40B4-BE49-F238E27FC236}">
                <a16:creationId xmlns:a16="http://schemas.microsoft.com/office/drawing/2014/main" id="{6D13F5CA-F1D4-4EC4-B499-BEBF2FD6B175}"/>
              </a:ext>
            </a:extLst>
          </p:cNvPr>
          <p:cNvSpPr txBox="1"/>
          <p:nvPr/>
        </p:nvSpPr>
        <p:spPr>
          <a:xfrm>
            <a:off x="2346765" y="2536140"/>
            <a:ext cx="2858184" cy="307777"/>
          </a:xfrm>
          <a:prstGeom prst="rect">
            <a:avLst/>
          </a:prstGeom>
          <a:noFill/>
          <a:ln w="28575">
            <a:solidFill>
              <a:srgbClr val="0070C0"/>
            </a:solidFill>
          </a:ln>
        </p:spPr>
        <p:txBody>
          <a:bodyPr wrap="square" rtlCol="0">
            <a:spAutoFit/>
          </a:bodyPr>
          <a:lstStyle/>
          <a:p>
            <a:pPr algn="ctr"/>
            <a:r>
              <a:rPr lang="en-AU" sz="1400" dirty="0">
                <a:solidFill>
                  <a:srgbClr val="0070C0"/>
                </a:solidFill>
              </a:rPr>
              <a:t>Previous participants</a:t>
            </a:r>
          </a:p>
        </p:txBody>
      </p:sp>
      <p:sp>
        <p:nvSpPr>
          <p:cNvPr id="11" name="TextBox 10">
            <a:extLst>
              <a:ext uri="{FF2B5EF4-FFF2-40B4-BE49-F238E27FC236}">
                <a16:creationId xmlns:a16="http://schemas.microsoft.com/office/drawing/2014/main" id="{D5BB1928-E409-47D5-9910-D38361C1AC30}"/>
              </a:ext>
            </a:extLst>
          </p:cNvPr>
          <p:cNvSpPr txBox="1"/>
          <p:nvPr/>
        </p:nvSpPr>
        <p:spPr>
          <a:xfrm>
            <a:off x="2346765" y="2946350"/>
            <a:ext cx="2858184" cy="307777"/>
          </a:xfrm>
          <a:prstGeom prst="rect">
            <a:avLst/>
          </a:prstGeom>
          <a:noFill/>
          <a:ln w="28575">
            <a:solidFill>
              <a:srgbClr val="0070C0"/>
            </a:solidFill>
          </a:ln>
        </p:spPr>
        <p:txBody>
          <a:bodyPr wrap="square" rtlCol="0">
            <a:spAutoFit/>
          </a:bodyPr>
          <a:lstStyle/>
          <a:p>
            <a:pPr algn="ctr"/>
            <a:r>
              <a:rPr lang="en-AU" sz="1400" dirty="0">
                <a:solidFill>
                  <a:srgbClr val="0070C0"/>
                </a:solidFill>
              </a:rPr>
              <a:t>Potential participants</a:t>
            </a:r>
          </a:p>
        </p:txBody>
      </p:sp>
      <p:sp>
        <p:nvSpPr>
          <p:cNvPr id="12" name="TextBox 11">
            <a:extLst>
              <a:ext uri="{FF2B5EF4-FFF2-40B4-BE49-F238E27FC236}">
                <a16:creationId xmlns:a16="http://schemas.microsoft.com/office/drawing/2014/main" id="{F85A7013-EB5B-4D67-8050-E64268E31581}"/>
              </a:ext>
            </a:extLst>
          </p:cNvPr>
          <p:cNvSpPr txBox="1"/>
          <p:nvPr/>
        </p:nvSpPr>
        <p:spPr>
          <a:xfrm>
            <a:off x="2346765" y="3344628"/>
            <a:ext cx="2858184" cy="307777"/>
          </a:xfrm>
          <a:prstGeom prst="rect">
            <a:avLst/>
          </a:prstGeom>
          <a:noFill/>
          <a:ln w="28575">
            <a:solidFill>
              <a:srgbClr val="0070C0"/>
            </a:solidFill>
          </a:ln>
        </p:spPr>
        <p:txBody>
          <a:bodyPr wrap="square" rtlCol="0">
            <a:spAutoFit/>
          </a:bodyPr>
          <a:lstStyle/>
          <a:p>
            <a:pPr algn="ctr"/>
            <a:r>
              <a:rPr lang="en-AU" sz="1400" dirty="0">
                <a:solidFill>
                  <a:srgbClr val="0070C0"/>
                </a:solidFill>
              </a:rPr>
              <a:t>Partners</a:t>
            </a:r>
          </a:p>
        </p:txBody>
      </p:sp>
      <p:sp>
        <p:nvSpPr>
          <p:cNvPr id="13" name="TextBox 12">
            <a:extLst>
              <a:ext uri="{FF2B5EF4-FFF2-40B4-BE49-F238E27FC236}">
                <a16:creationId xmlns:a16="http://schemas.microsoft.com/office/drawing/2014/main" id="{BC3E5B33-039B-431A-9225-69549711F1FB}"/>
              </a:ext>
            </a:extLst>
          </p:cNvPr>
          <p:cNvSpPr txBox="1"/>
          <p:nvPr/>
        </p:nvSpPr>
        <p:spPr>
          <a:xfrm>
            <a:off x="2342070" y="3737769"/>
            <a:ext cx="2858184" cy="307777"/>
          </a:xfrm>
          <a:prstGeom prst="rect">
            <a:avLst/>
          </a:prstGeom>
          <a:noFill/>
          <a:ln w="28575">
            <a:solidFill>
              <a:srgbClr val="0070C0"/>
            </a:solidFill>
          </a:ln>
        </p:spPr>
        <p:txBody>
          <a:bodyPr wrap="square" rtlCol="0">
            <a:spAutoFit/>
          </a:bodyPr>
          <a:lstStyle/>
          <a:p>
            <a:pPr algn="ctr"/>
            <a:r>
              <a:rPr lang="en-AU" sz="1400" dirty="0">
                <a:solidFill>
                  <a:srgbClr val="0070C0"/>
                </a:solidFill>
              </a:rPr>
              <a:t>Staff &amp; Volunteers</a:t>
            </a:r>
          </a:p>
        </p:txBody>
      </p:sp>
      <p:sp>
        <p:nvSpPr>
          <p:cNvPr id="14" name="TextBox 13">
            <a:extLst>
              <a:ext uri="{FF2B5EF4-FFF2-40B4-BE49-F238E27FC236}">
                <a16:creationId xmlns:a16="http://schemas.microsoft.com/office/drawing/2014/main" id="{7D90518D-7F5D-413E-8624-5A8A28107359}"/>
              </a:ext>
            </a:extLst>
          </p:cNvPr>
          <p:cNvSpPr txBox="1"/>
          <p:nvPr/>
        </p:nvSpPr>
        <p:spPr>
          <a:xfrm>
            <a:off x="2342070" y="4138736"/>
            <a:ext cx="2858184" cy="307777"/>
          </a:xfrm>
          <a:prstGeom prst="rect">
            <a:avLst/>
          </a:prstGeom>
          <a:noFill/>
          <a:ln w="28575">
            <a:solidFill>
              <a:srgbClr val="0070C0"/>
            </a:solidFill>
          </a:ln>
        </p:spPr>
        <p:txBody>
          <a:bodyPr wrap="square" rtlCol="0">
            <a:spAutoFit/>
          </a:bodyPr>
          <a:lstStyle/>
          <a:p>
            <a:pPr algn="ctr"/>
            <a:r>
              <a:rPr lang="en-AU" sz="1400" dirty="0">
                <a:solidFill>
                  <a:srgbClr val="0070C0"/>
                </a:solidFill>
              </a:rPr>
              <a:t>LGA Community Plans</a:t>
            </a:r>
          </a:p>
        </p:txBody>
      </p:sp>
      <p:sp>
        <p:nvSpPr>
          <p:cNvPr id="15" name="TextBox 14">
            <a:extLst>
              <a:ext uri="{FF2B5EF4-FFF2-40B4-BE49-F238E27FC236}">
                <a16:creationId xmlns:a16="http://schemas.microsoft.com/office/drawing/2014/main" id="{DFDED2DC-C351-46A6-8FB1-7C19A3AAA187}"/>
              </a:ext>
            </a:extLst>
          </p:cNvPr>
          <p:cNvSpPr txBox="1"/>
          <p:nvPr/>
        </p:nvSpPr>
        <p:spPr>
          <a:xfrm>
            <a:off x="2335376" y="4546257"/>
            <a:ext cx="2858184" cy="307777"/>
          </a:xfrm>
          <a:prstGeom prst="rect">
            <a:avLst/>
          </a:prstGeom>
          <a:noFill/>
          <a:ln w="28575">
            <a:solidFill>
              <a:srgbClr val="0070C0"/>
            </a:solidFill>
          </a:ln>
        </p:spPr>
        <p:txBody>
          <a:bodyPr wrap="square" rtlCol="0">
            <a:spAutoFit/>
          </a:bodyPr>
          <a:lstStyle/>
          <a:p>
            <a:pPr algn="ctr"/>
            <a:r>
              <a:rPr lang="en-AU" sz="1400" dirty="0">
                <a:solidFill>
                  <a:srgbClr val="0070C0"/>
                </a:solidFill>
              </a:rPr>
              <a:t>Broader community sector</a:t>
            </a:r>
          </a:p>
        </p:txBody>
      </p:sp>
      <p:sp>
        <p:nvSpPr>
          <p:cNvPr id="16" name="TextBox 15">
            <a:extLst>
              <a:ext uri="{FF2B5EF4-FFF2-40B4-BE49-F238E27FC236}">
                <a16:creationId xmlns:a16="http://schemas.microsoft.com/office/drawing/2014/main" id="{0D820E0B-30DF-488B-9AA2-3B9377933EE1}"/>
              </a:ext>
            </a:extLst>
          </p:cNvPr>
          <p:cNvSpPr txBox="1"/>
          <p:nvPr/>
        </p:nvSpPr>
        <p:spPr>
          <a:xfrm>
            <a:off x="6903900" y="1548914"/>
            <a:ext cx="3312646" cy="307777"/>
          </a:xfrm>
          <a:prstGeom prst="rect">
            <a:avLst/>
          </a:prstGeom>
          <a:noFill/>
          <a:ln w="28575">
            <a:solidFill>
              <a:srgbClr val="0070C0"/>
            </a:solidFill>
          </a:ln>
        </p:spPr>
        <p:txBody>
          <a:bodyPr wrap="square" rtlCol="0">
            <a:spAutoFit/>
          </a:bodyPr>
          <a:lstStyle/>
          <a:p>
            <a:pPr algn="ctr"/>
            <a:r>
              <a:rPr lang="en-AU" sz="1400" dirty="0">
                <a:solidFill>
                  <a:srgbClr val="0070C0"/>
                </a:solidFill>
              </a:rPr>
              <a:t>NH Participation Survey 2013</a:t>
            </a:r>
          </a:p>
        </p:txBody>
      </p:sp>
      <p:sp>
        <p:nvSpPr>
          <p:cNvPr id="17" name="TextBox 16">
            <a:extLst>
              <a:ext uri="{FF2B5EF4-FFF2-40B4-BE49-F238E27FC236}">
                <a16:creationId xmlns:a16="http://schemas.microsoft.com/office/drawing/2014/main" id="{4EB1B86A-789C-40B1-AD49-E5AADCC9D19B}"/>
              </a:ext>
            </a:extLst>
          </p:cNvPr>
          <p:cNvSpPr txBox="1"/>
          <p:nvPr/>
        </p:nvSpPr>
        <p:spPr>
          <a:xfrm>
            <a:off x="6533846" y="1133442"/>
            <a:ext cx="1983027" cy="307777"/>
          </a:xfrm>
          <a:prstGeom prst="rect">
            <a:avLst/>
          </a:prstGeom>
          <a:noFill/>
        </p:spPr>
        <p:txBody>
          <a:bodyPr wrap="square" rtlCol="0">
            <a:spAutoFit/>
          </a:bodyPr>
          <a:lstStyle/>
          <a:p>
            <a:r>
              <a:rPr lang="en-AU" sz="1400" b="1" dirty="0">
                <a:solidFill>
                  <a:srgbClr val="FF6600"/>
                </a:solidFill>
              </a:rPr>
              <a:t>Existing:</a:t>
            </a:r>
          </a:p>
        </p:txBody>
      </p:sp>
      <p:sp>
        <p:nvSpPr>
          <p:cNvPr id="18" name="TextBox 17">
            <a:extLst>
              <a:ext uri="{FF2B5EF4-FFF2-40B4-BE49-F238E27FC236}">
                <a16:creationId xmlns:a16="http://schemas.microsoft.com/office/drawing/2014/main" id="{90A62EF8-164C-4704-BAAF-A593630E8DCF}"/>
              </a:ext>
            </a:extLst>
          </p:cNvPr>
          <p:cNvSpPr txBox="1"/>
          <p:nvPr/>
        </p:nvSpPr>
        <p:spPr>
          <a:xfrm>
            <a:off x="6571949" y="5152233"/>
            <a:ext cx="1983027" cy="307777"/>
          </a:xfrm>
          <a:prstGeom prst="rect">
            <a:avLst/>
          </a:prstGeom>
          <a:noFill/>
        </p:spPr>
        <p:txBody>
          <a:bodyPr wrap="square" rtlCol="0">
            <a:spAutoFit/>
          </a:bodyPr>
          <a:lstStyle/>
          <a:p>
            <a:r>
              <a:rPr lang="en-AU" sz="1400" b="1" dirty="0">
                <a:solidFill>
                  <a:srgbClr val="FF6600"/>
                </a:solidFill>
              </a:rPr>
              <a:t>Advanced:</a:t>
            </a:r>
          </a:p>
        </p:txBody>
      </p:sp>
      <p:sp>
        <p:nvSpPr>
          <p:cNvPr id="19" name="TextBox 18">
            <a:extLst>
              <a:ext uri="{FF2B5EF4-FFF2-40B4-BE49-F238E27FC236}">
                <a16:creationId xmlns:a16="http://schemas.microsoft.com/office/drawing/2014/main" id="{FD8C8566-E4D8-4291-B5BD-84C3F40BF85E}"/>
              </a:ext>
            </a:extLst>
          </p:cNvPr>
          <p:cNvSpPr txBox="1"/>
          <p:nvPr/>
        </p:nvSpPr>
        <p:spPr>
          <a:xfrm>
            <a:off x="6903900" y="1964401"/>
            <a:ext cx="3312646" cy="307777"/>
          </a:xfrm>
          <a:prstGeom prst="rect">
            <a:avLst/>
          </a:prstGeom>
          <a:noFill/>
          <a:ln w="28575">
            <a:solidFill>
              <a:srgbClr val="0070C0"/>
            </a:solidFill>
          </a:ln>
        </p:spPr>
        <p:txBody>
          <a:bodyPr wrap="square" rtlCol="0">
            <a:spAutoFit/>
          </a:bodyPr>
          <a:lstStyle/>
          <a:p>
            <a:pPr algn="ctr"/>
            <a:r>
              <a:rPr lang="en-AU" sz="1400" dirty="0">
                <a:solidFill>
                  <a:srgbClr val="0070C0"/>
                </a:solidFill>
              </a:rPr>
              <a:t>House - specific Participant Surveys</a:t>
            </a:r>
          </a:p>
        </p:txBody>
      </p:sp>
      <p:sp>
        <p:nvSpPr>
          <p:cNvPr id="20" name="TextBox 19">
            <a:extLst>
              <a:ext uri="{FF2B5EF4-FFF2-40B4-BE49-F238E27FC236}">
                <a16:creationId xmlns:a16="http://schemas.microsoft.com/office/drawing/2014/main" id="{7BD29596-E89E-43E8-8750-A5A7AFEBCDCF}"/>
              </a:ext>
            </a:extLst>
          </p:cNvPr>
          <p:cNvSpPr txBox="1"/>
          <p:nvPr/>
        </p:nvSpPr>
        <p:spPr>
          <a:xfrm>
            <a:off x="6903900" y="2368293"/>
            <a:ext cx="3312646" cy="307777"/>
          </a:xfrm>
          <a:prstGeom prst="rect">
            <a:avLst/>
          </a:prstGeom>
          <a:noFill/>
          <a:ln w="28575">
            <a:solidFill>
              <a:srgbClr val="0070C0"/>
            </a:solidFill>
          </a:ln>
        </p:spPr>
        <p:txBody>
          <a:bodyPr wrap="square" rtlCol="0">
            <a:spAutoFit/>
          </a:bodyPr>
          <a:lstStyle/>
          <a:p>
            <a:pPr algn="ctr"/>
            <a:r>
              <a:rPr lang="en-AU" sz="1400" dirty="0">
                <a:solidFill>
                  <a:srgbClr val="0070C0"/>
                </a:solidFill>
              </a:rPr>
              <a:t>Partner Surveys</a:t>
            </a:r>
          </a:p>
        </p:txBody>
      </p:sp>
      <p:sp>
        <p:nvSpPr>
          <p:cNvPr id="21" name="TextBox 20">
            <a:extLst>
              <a:ext uri="{FF2B5EF4-FFF2-40B4-BE49-F238E27FC236}">
                <a16:creationId xmlns:a16="http://schemas.microsoft.com/office/drawing/2014/main" id="{DE5143A1-5A4A-4C02-B42D-E0EA01F2EDB2}"/>
              </a:ext>
            </a:extLst>
          </p:cNvPr>
          <p:cNvSpPr txBox="1"/>
          <p:nvPr/>
        </p:nvSpPr>
        <p:spPr>
          <a:xfrm>
            <a:off x="6876928" y="6335176"/>
            <a:ext cx="3351889" cy="307777"/>
          </a:xfrm>
          <a:prstGeom prst="rect">
            <a:avLst/>
          </a:prstGeom>
          <a:noFill/>
          <a:ln w="28575">
            <a:solidFill>
              <a:srgbClr val="0070C0"/>
            </a:solidFill>
          </a:ln>
        </p:spPr>
        <p:txBody>
          <a:bodyPr wrap="square" rtlCol="0">
            <a:spAutoFit/>
          </a:bodyPr>
          <a:lstStyle/>
          <a:p>
            <a:pPr algn="ctr"/>
            <a:r>
              <a:rPr lang="en-AU" sz="1400" dirty="0">
                <a:solidFill>
                  <a:srgbClr val="0070C0"/>
                </a:solidFill>
              </a:rPr>
              <a:t>Consultation Workshops</a:t>
            </a:r>
          </a:p>
        </p:txBody>
      </p:sp>
      <p:cxnSp>
        <p:nvCxnSpPr>
          <p:cNvPr id="22" name="Straight Arrow Connector 21">
            <a:extLst>
              <a:ext uri="{FF2B5EF4-FFF2-40B4-BE49-F238E27FC236}">
                <a16:creationId xmlns:a16="http://schemas.microsoft.com/office/drawing/2014/main" id="{688BF60E-5E46-49D7-BBE9-A7D0E14EAF02}"/>
              </a:ext>
            </a:extLst>
          </p:cNvPr>
          <p:cNvCxnSpPr>
            <a:cxnSpLocks/>
          </p:cNvCxnSpPr>
          <p:nvPr/>
        </p:nvCxnSpPr>
        <p:spPr>
          <a:xfrm flipV="1">
            <a:off x="5211779" y="1697883"/>
            <a:ext cx="1676403" cy="588302"/>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D416E8F-A47B-47D0-8BEB-9A313285F11C}"/>
              </a:ext>
            </a:extLst>
          </p:cNvPr>
          <p:cNvCxnSpPr>
            <a:cxnSpLocks/>
            <a:endCxn id="19" idx="1"/>
          </p:cNvCxnSpPr>
          <p:nvPr/>
        </p:nvCxnSpPr>
        <p:spPr>
          <a:xfrm flipV="1">
            <a:off x="5262822" y="2118290"/>
            <a:ext cx="1641078" cy="167362"/>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1A36B4E-59A9-407C-B4D9-3BF81AF43BA5}"/>
              </a:ext>
            </a:extLst>
          </p:cNvPr>
          <p:cNvCxnSpPr>
            <a:cxnSpLocks/>
            <a:endCxn id="43" idx="1"/>
          </p:cNvCxnSpPr>
          <p:nvPr/>
        </p:nvCxnSpPr>
        <p:spPr>
          <a:xfrm>
            <a:off x="5227497" y="2299244"/>
            <a:ext cx="1676403" cy="634769"/>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62E9218-DD79-4321-AF13-A39C0F4F3FFB}"/>
              </a:ext>
            </a:extLst>
          </p:cNvPr>
          <p:cNvCxnSpPr>
            <a:cxnSpLocks/>
          </p:cNvCxnSpPr>
          <p:nvPr/>
        </p:nvCxnSpPr>
        <p:spPr>
          <a:xfrm>
            <a:off x="5276374" y="2696271"/>
            <a:ext cx="1567147" cy="165875"/>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160A866-9320-42A6-A480-ED7D5D02890F}"/>
              </a:ext>
            </a:extLst>
          </p:cNvPr>
          <p:cNvCxnSpPr>
            <a:cxnSpLocks/>
          </p:cNvCxnSpPr>
          <p:nvPr/>
        </p:nvCxnSpPr>
        <p:spPr>
          <a:xfrm flipV="1">
            <a:off x="5193560" y="3667527"/>
            <a:ext cx="1711616" cy="1026236"/>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8448899-CF68-47C0-90B0-5F9D4640A8E9}"/>
              </a:ext>
            </a:extLst>
          </p:cNvPr>
          <p:cNvCxnSpPr>
            <a:cxnSpLocks/>
            <a:endCxn id="35" idx="1"/>
          </p:cNvCxnSpPr>
          <p:nvPr/>
        </p:nvCxnSpPr>
        <p:spPr>
          <a:xfrm>
            <a:off x="5276374" y="2667324"/>
            <a:ext cx="1589791" cy="3427838"/>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F96F40E-FFA0-4EB4-82EB-B1BE51D363B8}"/>
              </a:ext>
            </a:extLst>
          </p:cNvPr>
          <p:cNvCxnSpPr>
            <a:cxnSpLocks/>
            <a:endCxn id="34" idx="1"/>
          </p:cNvCxnSpPr>
          <p:nvPr/>
        </p:nvCxnSpPr>
        <p:spPr>
          <a:xfrm>
            <a:off x="5209055" y="3531570"/>
            <a:ext cx="1694845" cy="234762"/>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2350AF1-ABD8-4FF7-AC2B-637FDDE887FE}"/>
              </a:ext>
            </a:extLst>
          </p:cNvPr>
          <p:cNvCxnSpPr>
            <a:cxnSpLocks/>
            <a:endCxn id="86" idx="1"/>
          </p:cNvCxnSpPr>
          <p:nvPr/>
        </p:nvCxnSpPr>
        <p:spPr>
          <a:xfrm>
            <a:off x="5225730" y="3873634"/>
            <a:ext cx="1674064" cy="702759"/>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5E196B2-E499-4E3E-B21B-0CCA403074DF}"/>
              </a:ext>
            </a:extLst>
          </p:cNvPr>
          <p:cNvCxnSpPr>
            <a:cxnSpLocks/>
            <a:endCxn id="20" idx="1"/>
          </p:cNvCxnSpPr>
          <p:nvPr/>
        </p:nvCxnSpPr>
        <p:spPr>
          <a:xfrm flipV="1">
            <a:off x="5220287" y="2522182"/>
            <a:ext cx="1683613" cy="988320"/>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72FE33A-FB45-4709-93BE-F12B731BCC4B}"/>
              </a:ext>
            </a:extLst>
          </p:cNvPr>
          <p:cNvSpPr txBox="1"/>
          <p:nvPr/>
        </p:nvSpPr>
        <p:spPr>
          <a:xfrm>
            <a:off x="6876929" y="5506550"/>
            <a:ext cx="3351890" cy="307777"/>
          </a:xfrm>
          <a:prstGeom prst="rect">
            <a:avLst/>
          </a:prstGeom>
          <a:noFill/>
          <a:ln w="28575">
            <a:solidFill>
              <a:srgbClr val="0070C0"/>
            </a:solidFill>
          </a:ln>
        </p:spPr>
        <p:txBody>
          <a:bodyPr wrap="square" rtlCol="0">
            <a:spAutoFit/>
          </a:bodyPr>
          <a:lstStyle/>
          <a:p>
            <a:pPr algn="ctr"/>
            <a:r>
              <a:rPr lang="en-AU" sz="1400" dirty="0">
                <a:solidFill>
                  <a:srgbClr val="0070C0"/>
                </a:solidFill>
              </a:rPr>
              <a:t>Analyse This: prompting tool.</a:t>
            </a:r>
          </a:p>
        </p:txBody>
      </p:sp>
      <p:sp>
        <p:nvSpPr>
          <p:cNvPr id="33" name="TextBox 32">
            <a:extLst>
              <a:ext uri="{FF2B5EF4-FFF2-40B4-BE49-F238E27FC236}">
                <a16:creationId xmlns:a16="http://schemas.microsoft.com/office/drawing/2014/main" id="{38BA8DA7-23F4-45DD-A6E8-6AD3A1BF642D}"/>
              </a:ext>
            </a:extLst>
          </p:cNvPr>
          <p:cNvSpPr txBox="1"/>
          <p:nvPr/>
        </p:nvSpPr>
        <p:spPr>
          <a:xfrm>
            <a:off x="6903900" y="3202724"/>
            <a:ext cx="3312646" cy="307777"/>
          </a:xfrm>
          <a:prstGeom prst="rect">
            <a:avLst/>
          </a:prstGeom>
          <a:noFill/>
          <a:ln w="28575">
            <a:solidFill>
              <a:srgbClr val="0070C0"/>
            </a:solidFill>
          </a:ln>
        </p:spPr>
        <p:txBody>
          <a:bodyPr wrap="square" rtlCol="0">
            <a:spAutoFit/>
          </a:bodyPr>
          <a:lstStyle/>
          <a:p>
            <a:pPr algn="ctr"/>
            <a:r>
              <a:rPr lang="en-AU" sz="1400" dirty="0">
                <a:solidFill>
                  <a:srgbClr val="0070C0"/>
                </a:solidFill>
              </a:rPr>
              <a:t>Suggestion boxes</a:t>
            </a:r>
          </a:p>
        </p:txBody>
      </p:sp>
      <p:sp>
        <p:nvSpPr>
          <p:cNvPr id="34" name="TextBox 33">
            <a:extLst>
              <a:ext uri="{FF2B5EF4-FFF2-40B4-BE49-F238E27FC236}">
                <a16:creationId xmlns:a16="http://schemas.microsoft.com/office/drawing/2014/main" id="{965D9A12-C076-4F45-9BB2-AE7962DA2EA5}"/>
              </a:ext>
            </a:extLst>
          </p:cNvPr>
          <p:cNvSpPr txBox="1"/>
          <p:nvPr/>
        </p:nvSpPr>
        <p:spPr>
          <a:xfrm>
            <a:off x="6903900" y="3612443"/>
            <a:ext cx="3312646" cy="307777"/>
          </a:xfrm>
          <a:prstGeom prst="rect">
            <a:avLst/>
          </a:prstGeom>
          <a:noFill/>
          <a:ln w="28575">
            <a:solidFill>
              <a:srgbClr val="0070C0"/>
            </a:solidFill>
          </a:ln>
        </p:spPr>
        <p:txBody>
          <a:bodyPr wrap="square" rtlCol="0">
            <a:spAutoFit/>
          </a:bodyPr>
          <a:lstStyle/>
          <a:p>
            <a:pPr algn="ctr"/>
            <a:r>
              <a:rPr lang="en-AU" sz="1400" dirty="0">
                <a:solidFill>
                  <a:srgbClr val="0070C0"/>
                </a:solidFill>
              </a:rPr>
              <a:t>Social Media</a:t>
            </a:r>
          </a:p>
        </p:txBody>
      </p:sp>
      <p:sp>
        <p:nvSpPr>
          <p:cNvPr id="35" name="TextBox 34">
            <a:extLst>
              <a:ext uri="{FF2B5EF4-FFF2-40B4-BE49-F238E27FC236}">
                <a16:creationId xmlns:a16="http://schemas.microsoft.com/office/drawing/2014/main" id="{E79C6637-9B0E-4BA9-9D75-4CAC5432868D}"/>
              </a:ext>
            </a:extLst>
          </p:cNvPr>
          <p:cNvSpPr txBox="1"/>
          <p:nvPr/>
        </p:nvSpPr>
        <p:spPr>
          <a:xfrm>
            <a:off x="6866165" y="5941273"/>
            <a:ext cx="3362653" cy="307777"/>
          </a:xfrm>
          <a:prstGeom prst="rect">
            <a:avLst/>
          </a:prstGeom>
          <a:noFill/>
          <a:ln w="28575">
            <a:solidFill>
              <a:srgbClr val="0070C0"/>
            </a:solidFill>
          </a:ln>
        </p:spPr>
        <p:txBody>
          <a:bodyPr wrap="square" rtlCol="0">
            <a:spAutoFit/>
          </a:bodyPr>
          <a:lstStyle/>
          <a:p>
            <a:pPr algn="ctr"/>
            <a:r>
              <a:rPr lang="en-AU" sz="1400" dirty="0">
                <a:solidFill>
                  <a:srgbClr val="0070C0"/>
                </a:solidFill>
              </a:rPr>
              <a:t>Reference Groups</a:t>
            </a:r>
          </a:p>
        </p:txBody>
      </p:sp>
      <p:sp>
        <p:nvSpPr>
          <p:cNvPr id="36" name="TextBox 35">
            <a:extLst>
              <a:ext uri="{FF2B5EF4-FFF2-40B4-BE49-F238E27FC236}">
                <a16:creationId xmlns:a16="http://schemas.microsoft.com/office/drawing/2014/main" id="{E7EB8A15-8DD5-4773-9EEB-8482D064F478}"/>
              </a:ext>
            </a:extLst>
          </p:cNvPr>
          <p:cNvSpPr txBox="1"/>
          <p:nvPr/>
        </p:nvSpPr>
        <p:spPr>
          <a:xfrm>
            <a:off x="6899794" y="4009994"/>
            <a:ext cx="3312646" cy="307777"/>
          </a:xfrm>
          <a:prstGeom prst="rect">
            <a:avLst/>
          </a:prstGeom>
          <a:noFill/>
          <a:ln w="28575">
            <a:solidFill>
              <a:srgbClr val="0070C0"/>
            </a:solidFill>
          </a:ln>
        </p:spPr>
        <p:txBody>
          <a:bodyPr wrap="square" rtlCol="0">
            <a:spAutoFit/>
          </a:bodyPr>
          <a:lstStyle/>
          <a:p>
            <a:pPr algn="ctr"/>
            <a:r>
              <a:rPr lang="en-AU" sz="1400" dirty="0">
                <a:solidFill>
                  <a:srgbClr val="0070C0"/>
                </a:solidFill>
              </a:rPr>
              <a:t>Survey Monkey</a:t>
            </a:r>
          </a:p>
        </p:txBody>
      </p:sp>
      <p:sp>
        <p:nvSpPr>
          <p:cNvPr id="43" name="TextBox 42">
            <a:extLst>
              <a:ext uri="{FF2B5EF4-FFF2-40B4-BE49-F238E27FC236}">
                <a16:creationId xmlns:a16="http://schemas.microsoft.com/office/drawing/2014/main" id="{3E117331-547D-4BD2-BB59-A7246CD631DF}"/>
              </a:ext>
            </a:extLst>
          </p:cNvPr>
          <p:cNvSpPr txBox="1"/>
          <p:nvPr/>
        </p:nvSpPr>
        <p:spPr>
          <a:xfrm>
            <a:off x="6903900" y="2780124"/>
            <a:ext cx="3312646" cy="307777"/>
          </a:xfrm>
          <a:prstGeom prst="rect">
            <a:avLst/>
          </a:prstGeom>
          <a:noFill/>
          <a:ln w="28575">
            <a:solidFill>
              <a:srgbClr val="0070C0"/>
            </a:solidFill>
          </a:ln>
        </p:spPr>
        <p:txBody>
          <a:bodyPr wrap="square" rtlCol="0">
            <a:spAutoFit/>
          </a:bodyPr>
          <a:lstStyle/>
          <a:p>
            <a:pPr algn="ctr"/>
            <a:r>
              <a:rPr lang="en-AU" sz="1400" dirty="0">
                <a:solidFill>
                  <a:srgbClr val="0070C0"/>
                </a:solidFill>
              </a:rPr>
              <a:t>Complaints &amp; Feedback</a:t>
            </a:r>
          </a:p>
        </p:txBody>
      </p:sp>
      <p:sp>
        <p:nvSpPr>
          <p:cNvPr id="49" name="TextBox 48">
            <a:extLst>
              <a:ext uri="{FF2B5EF4-FFF2-40B4-BE49-F238E27FC236}">
                <a16:creationId xmlns:a16="http://schemas.microsoft.com/office/drawing/2014/main" id="{043DE3B7-0A4B-4F4B-AE75-ACA76347C318}"/>
              </a:ext>
            </a:extLst>
          </p:cNvPr>
          <p:cNvSpPr txBox="1"/>
          <p:nvPr/>
        </p:nvSpPr>
        <p:spPr>
          <a:xfrm>
            <a:off x="6913068" y="4821186"/>
            <a:ext cx="3299371" cy="307777"/>
          </a:xfrm>
          <a:prstGeom prst="rect">
            <a:avLst/>
          </a:prstGeom>
          <a:noFill/>
          <a:ln w="28575">
            <a:solidFill>
              <a:srgbClr val="0070C0"/>
            </a:solidFill>
          </a:ln>
        </p:spPr>
        <p:txBody>
          <a:bodyPr wrap="square" rtlCol="0">
            <a:spAutoFit/>
          </a:bodyPr>
          <a:lstStyle/>
          <a:p>
            <a:pPr algn="ctr"/>
            <a:r>
              <a:rPr lang="en-AU" sz="1400" dirty="0">
                <a:solidFill>
                  <a:srgbClr val="0070C0"/>
                </a:solidFill>
              </a:rPr>
              <a:t>Open days / events</a:t>
            </a:r>
          </a:p>
        </p:txBody>
      </p:sp>
      <p:cxnSp>
        <p:nvCxnSpPr>
          <p:cNvPr id="53" name="Straight Arrow Connector 52">
            <a:extLst>
              <a:ext uri="{FF2B5EF4-FFF2-40B4-BE49-F238E27FC236}">
                <a16:creationId xmlns:a16="http://schemas.microsoft.com/office/drawing/2014/main" id="{D3824FBB-A001-4C50-B9B5-F6D7939768C3}"/>
              </a:ext>
            </a:extLst>
          </p:cNvPr>
          <p:cNvCxnSpPr>
            <a:cxnSpLocks/>
            <a:endCxn id="33" idx="1"/>
          </p:cNvCxnSpPr>
          <p:nvPr/>
        </p:nvCxnSpPr>
        <p:spPr>
          <a:xfrm>
            <a:off x="5249934" y="2315048"/>
            <a:ext cx="1653966" cy="1041565"/>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E430A337-F392-49D7-B4D4-0E5E53CE3B96}"/>
              </a:ext>
            </a:extLst>
          </p:cNvPr>
          <p:cNvCxnSpPr>
            <a:cxnSpLocks/>
          </p:cNvCxnSpPr>
          <p:nvPr/>
        </p:nvCxnSpPr>
        <p:spPr>
          <a:xfrm>
            <a:off x="5238271" y="2275810"/>
            <a:ext cx="1540604" cy="1457519"/>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E15CB38-C881-4941-BA8B-2C750C7C09AA}"/>
              </a:ext>
            </a:extLst>
          </p:cNvPr>
          <p:cNvCxnSpPr>
            <a:cxnSpLocks/>
            <a:stCxn id="8" idx="3"/>
            <a:endCxn id="36" idx="1"/>
          </p:cNvCxnSpPr>
          <p:nvPr/>
        </p:nvCxnSpPr>
        <p:spPr>
          <a:xfrm>
            <a:off x="5192284" y="2281029"/>
            <a:ext cx="1707510" cy="1882854"/>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0ACAF44B-EF09-4050-8E9D-D4A4157AEC3E}"/>
              </a:ext>
            </a:extLst>
          </p:cNvPr>
          <p:cNvCxnSpPr>
            <a:cxnSpLocks/>
            <a:stCxn id="10" idx="3"/>
            <a:endCxn id="16" idx="1"/>
          </p:cNvCxnSpPr>
          <p:nvPr/>
        </p:nvCxnSpPr>
        <p:spPr>
          <a:xfrm flipV="1">
            <a:off x="5204949" y="1702803"/>
            <a:ext cx="1698951" cy="987226"/>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BAB7B2C2-0D2D-439F-A7D0-BF2A61D71A32}"/>
              </a:ext>
            </a:extLst>
          </p:cNvPr>
          <p:cNvCxnSpPr>
            <a:cxnSpLocks/>
            <a:stCxn id="10" idx="3"/>
            <a:endCxn id="19" idx="1"/>
          </p:cNvCxnSpPr>
          <p:nvPr/>
        </p:nvCxnSpPr>
        <p:spPr>
          <a:xfrm flipV="1">
            <a:off x="5204949" y="2118290"/>
            <a:ext cx="1698951" cy="571739"/>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53C27003-1388-4E85-8DCA-94D1E82357E8}"/>
              </a:ext>
            </a:extLst>
          </p:cNvPr>
          <p:cNvCxnSpPr>
            <a:cxnSpLocks/>
            <a:endCxn id="34" idx="1"/>
          </p:cNvCxnSpPr>
          <p:nvPr/>
        </p:nvCxnSpPr>
        <p:spPr>
          <a:xfrm>
            <a:off x="5204949" y="3094171"/>
            <a:ext cx="1698951" cy="672161"/>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5311DA6C-3A13-48CC-9D7C-422CFC7EBC6D}"/>
              </a:ext>
            </a:extLst>
          </p:cNvPr>
          <p:cNvCxnSpPr>
            <a:cxnSpLocks/>
            <a:stCxn id="10" idx="3"/>
            <a:endCxn id="34" idx="1"/>
          </p:cNvCxnSpPr>
          <p:nvPr/>
        </p:nvCxnSpPr>
        <p:spPr>
          <a:xfrm>
            <a:off x="5204949" y="2690029"/>
            <a:ext cx="1698951" cy="1076303"/>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0587C5BF-3459-4C9A-B9E0-5A11F72D17A8}"/>
              </a:ext>
            </a:extLst>
          </p:cNvPr>
          <p:cNvCxnSpPr>
            <a:cxnSpLocks/>
            <a:endCxn id="36" idx="1"/>
          </p:cNvCxnSpPr>
          <p:nvPr/>
        </p:nvCxnSpPr>
        <p:spPr>
          <a:xfrm>
            <a:off x="5229470" y="2695556"/>
            <a:ext cx="1670324" cy="1468327"/>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9613B36B-21EC-4C74-96FB-D7EF157769FE}"/>
              </a:ext>
            </a:extLst>
          </p:cNvPr>
          <p:cNvSpPr txBox="1"/>
          <p:nvPr/>
        </p:nvSpPr>
        <p:spPr>
          <a:xfrm>
            <a:off x="6899794" y="4422504"/>
            <a:ext cx="3312646" cy="307777"/>
          </a:xfrm>
          <a:prstGeom prst="rect">
            <a:avLst/>
          </a:prstGeom>
          <a:noFill/>
          <a:ln w="28575">
            <a:solidFill>
              <a:srgbClr val="0070C0"/>
            </a:solidFill>
          </a:ln>
        </p:spPr>
        <p:txBody>
          <a:bodyPr wrap="square" rtlCol="0">
            <a:spAutoFit/>
          </a:bodyPr>
          <a:lstStyle/>
          <a:p>
            <a:pPr algn="ctr"/>
            <a:r>
              <a:rPr lang="en-AU" sz="1400" dirty="0">
                <a:solidFill>
                  <a:srgbClr val="0070C0"/>
                </a:solidFill>
              </a:rPr>
              <a:t>Staff &amp; Volunteer Survey</a:t>
            </a:r>
          </a:p>
        </p:txBody>
      </p:sp>
      <p:cxnSp>
        <p:nvCxnSpPr>
          <p:cNvPr id="92" name="Straight Arrow Connector 91">
            <a:extLst>
              <a:ext uri="{FF2B5EF4-FFF2-40B4-BE49-F238E27FC236}">
                <a16:creationId xmlns:a16="http://schemas.microsoft.com/office/drawing/2014/main" id="{8B5233B1-7E16-498A-917E-6475DAEB30EF}"/>
              </a:ext>
            </a:extLst>
          </p:cNvPr>
          <p:cNvCxnSpPr>
            <a:cxnSpLocks/>
          </p:cNvCxnSpPr>
          <p:nvPr/>
        </p:nvCxnSpPr>
        <p:spPr>
          <a:xfrm>
            <a:off x="5248889" y="4664733"/>
            <a:ext cx="1664045" cy="304582"/>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7BD726C2-CCE0-42F8-8385-6DF4CDD3193E}"/>
              </a:ext>
            </a:extLst>
          </p:cNvPr>
          <p:cNvCxnSpPr>
            <a:cxnSpLocks/>
            <a:endCxn id="49" idx="1"/>
          </p:cNvCxnSpPr>
          <p:nvPr/>
        </p:nvCxnSpPr>
        <p:spPr>
          <a:xfrm>
            <a:off x="5203459" y="3094176"/>
            <a:ext cx="1709609" cy="1880899"/>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989DA731-2473-414E-A361-B056208FA0F7}"/>
              </a:ext>
            </a:extLst>
          </p:cNvPr>
          <p:cNvCxnSpPr>
            <a:cxnSpLocks/>
            <a:stCxn id="14" idx="3"/>
            <a:endCxn id="31" idx="1"/>
          </p:cNvCxnSpPr>
          <p:nvPr/>
        </p:nvCxnSpPr>
        <p:spPr>
          <a:xfrm>
            <a:off x="5200254" y="4292625"/>
            <a:ext cx="1676675" cy="1367814"/>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C3D082FF-EA39-4936-9626-6D866AEF18CA}"/>
              </a:ext>
            </a:extLst>
          </p:cNvPr>
          <p:cNvCxnSpPr>
            <a:cxnSpLocks/>
            <a:stCxn id="8" idx="3"/>
          </p:cNvCxnSpPr>
          <p:nvPr/>
        </p:nvCxnSpPr>
        <p:spPr>
          <a:xfrm>
            <a:off x="5192284" y="2281029"/>
            <a:ext cx="1652545" cy="4207012"/>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B95E5C7F-CF0D-47A0-B482-BAC5CCDFAF0C}"/>
              </a:ext>
            </a:extLst>
          </p:cNvPr>
          <p:cNvCxnSpPr>
            <a:cxnSpLocks/>
            <a:stCxn id="12" idx="3"/>
          </p:cNvCxnSpPr>
          <p:nvPr/>
        </p:nvCxnSpPr>
        <p:spPr>
          <a:xfrm>
            <a:off x="5204949" y="3498517"/>
            <a:ext cx="1686593" cy="2986714"/>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5F231406-5172-4953-9E40-D77DF1E5E5A5}"/>
              </a:ext>
            </a:extLst>
          </p:cNvPr>
          <p:cNvCxnSpPr>
            <a:cxnSpLocks/>
            <a:stCxn id="13" idx="3"/>
            <a:endCxn id="21" idx="1"/>
          </p:cNvCxnSpPr>
          <p:nvPr/>
        </p:nvCxnSpPr>
        <p:spPr>
          <a:xfrm>
            <a:off x="5200254" y="3891658"/>
            <a:ext cx="1676674" cy="2597407"/>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172344CA-40B7-48C5-84CC-FC1BE18114D4}"/>
              </a:ext>
            </a:extLst>
          </p:cNvPr>
          <p:cNvCxnSpPr>
            <a:cxnSpLocks/>
            <a:stCxn id="15" idx="3"/>
            <a:endCxn id="21" idx="1"/>
          </p:cNvCxnSpPr>
          <p:nvPr/>
        </p:nvCxnSpPr>
        <p:spPr>
          <a:xfrm>
            <a:off x="5193560" y="4700146"/>
            <a:ext cx="1683368" cy="1788919"/>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80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1000"/>
                                        <p:tgtEl>
                                          <p:spTgt spid="20"/>
                                        </p:tgtEl>
                                      </p:cBhvr>
                                    </p:animEffect>
                                    <p:anim calcmode="lin" valueType="num">
                                      <p:cBhvr>
                                        <p:cTn id="73" dur="1000" fill="hold"/>
                                        <p:tgtEl>
                                          <p:spTgt spid="20"/>
                                        </p:tgtEl>
                                        <p:attrNameLst>
                                          <p:attrName>ppt_x</p:attrName>
                                        </p:attrNameLst>
                                      </p:cBhvr>
                                      <p:tavLst>
                                        <p:tav tm="0">
                                          <p:val>
                                            <p:strVal val="#ppt_x"/>
                                          </p:val>
                                        </p:tav>
                                        <p:tav tm="100000">
                                          <p:val>
                                            <p:strVal val="#ppt_x"/>
                                          </p:val>
                                        </p:tav>
                                      </p:tavLst>
                                    </p:anim>
                                    <p:anim calcmode="lin" valueType="num">
                                      <p:cBhvr>
                                        <p:cTn id="74" dur="1000" fill="hold"/>
                                        <p:tgtEl>
                                          <p:spTgt spid="2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1000" fill="hold"/>
                                        <p:tgtEl>
                                          <p:spTgt spid="3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1000"/>
                                        <p:tgtEl>
                                          <p:spTgt spid="33"/>
                                        </p:tgtEl>
                                      </p:cBhvr>
                                    </p:animEffect>
                                    <p:anim calcmode="lin" valueType="num">
                                      <p:cBhvr>
                                        <p:cTn id="88" dur="1000" fill="hold"/>
                                        <p:tgtEl>
                                          <p:spTgt spid="33"/>
                                        </p:tgtEl>
                                        <p:attrNameLst>
                                          <p:attrName>ppt_x</p:attrName>
                                        </p:attrNameLst>
                                      </p:cBhvr>
                                      <p:tavLst>
                                        <p:tav tm="0">
                                          <p:val>
                                            <p:strVal val="#ppt_x"/>
                                          </p:val>
                                        </p:tav>
                                        <p:tav tm="100000">
                                          <p:val>
                                            <p:strVal val="#ppt_x"/>
                                          </p:val>
                                        </p:tav>
                                      </p:tavLst>
                                    </p:anim>
                                    <p:anim calcmode="lin" valueType="num">
                                      <p:cBhvr>
                                        <p:cTn id="89" dur="1000" fill="hold"/>
                                        <p:tgtEl>
                                          <p:spTgt spid="33"/>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fade">
                                      <p:cBhvr>
                                        <p:cTn id="102" dur="1000"/>
                                        <p:tgtEl>
                                          <p:spTgt spid="36"/>
                                        </p:tgtEl>
                                      </p:cBhvr>
                                    </p:animEffect>
                                    <p:anim calcmode="lin" valueType="num">
                                      <p:cBhvr>
                                        <p:cTn id="103" dur="1000" fill="hold"/>
                                        <p:tgtEl>
                                          <p:spTgt spid="36"/>
                                        </p:tgtEl>
                                        <p:attrNameLst>
                                          <p:attrName>ppt_x</p:attrName>
                                        </p:attrNameLst>
                                      </p:cBhvr>
                                      <p:tavLst>
                                        <p:tav tm="0">
                                          <p:val>
                                            <p:strVal val="#ppt_x"/>
                                          </p:val>
                                        </p:tav>
                                        <p:tav tm="100000">
                                          <p:val>
                                            <p:strVal val="#ppt_x"/>
                                          </p:val>
                                        </p:tav>
                                      </p:tavLst>
                                    </p:anim>
                                    <p:anim calcmode="lin" valueType="num">
                                      <p:cBhvr>
                                        <p:cTn id="104" dur="1000" fill="hold"/>
                                        <p:tgtEl>
                                          <p:spTgt spid="36"/>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fade">
                                      <p:cBhvr>
                                        <p:cTn id="107" dur="1000"/>
                                        <p:tgtEl>
                                          <p:spTgt spid="43"/>
                                        </p:tgtEl>
                                      </p:cBhvr>
                                    </p:animEffect>
                                    <p:anim calcmode="lin" valueType="num">
                                      <p:cBhvr>
                                        <p:cTn id="108" dur="1000" fill="hold"/>
                                        <p:tgtEl>
                                          <p:spTgt spid="43"/>
                                        </p:tgtEl>
                                        <p:attrNameLst>
                                          <p:attrName>ppt_x</p:attrName>
                                        </p:attrNameLst>
                                      </p:cBhvr>
                                      <p:tavLst>
                                        <p:tav tm="0">
                                          <p:val>
                                            <p:strVal val="#ppt_x"/>
                                          </p:val>
                                        </p:tav>
                                        <p:tav tm="100000">
                                          <p:val>
                                            <p:strVal val="#ppt_x"/>
                                          </p:val>
                                        </p:tav>
                                      </p:tavLst>
                                    </p:anim>
                                    <p:anim calcmode="lin" valueType="num">
                                      <p:cBhvr>
                                        <p:cTn id="109" dur="1000" fill="hold"/>
                                        <p:tgtEl>
                                          <p:spTgt spid="43"/>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fade">
                                      <p:cBhvr>
                                        <p:cTn id="112" dur="1000"/>
                                        <p:tgtEl>
                                          <p:spTgt spid="49"/>
                                        </p:tgtEl>
                                      </p:cBhvr>
                                    </p:animEffect>
                                    <p:anim calcmode="lin" valueType="num">
                                      <p:cBhvr>
                                        <p:cTn id="113" dur="1000" fill="hold"/>
                                        <p:tgtEl>
                                          <p:spTgt spid="49"/>
                                        </p:tgtEl>
                                        <p:attrNameLst>
                                          <p:attrName>ppt_x</p:attrName>
                                        </p:attrNameLst>
                                      </p:cBhvr>
                                      <p:tavLst>
                                        <p:tav tm="0">
                                          <p:val>
                                            <p:strVal val="#ppt_x"/>
                                          </p:val>
                                        </p:tav>
                                        <p:tav tm="100000">
                                          <p:val>
                                            <p:strVal val="#ppt_x"/>
                                          </p:val>
                                        </p:tav>
                                      </p:tavLst>
                                    </p:anim>
                                    <p:anim calcmode="lin" valueType="num">
                                      <p:cBhvr>
                                        <p:cTn id="114" dur="1000" fill="hold"/>
                                        <p:tgtEl>
                                          <p:spTgt spid="49"/>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86"/>
                                        </p:tgtEl>
                                        <p:attrNameLst>
                                          <p:attrName>style.visibility</p:attrName>
                                        </p:attrNameLst>
                                      </p:cBhvr>
                                      <p:to>
                                        <p:strVal val="visible"/>
                                      </p:to>
                                    </p:set>
                                    <p:animEffect transition="in" filter="fade">
                                      <p:cBhvr>
                                        <p:cTn id="117" dur="1000"/>
                                        <p:tgtEl>
                                          <p:spTgt spid="86"/>
                                        </p:tgtEl>
                                      </p:cBhvr>
                                    </p:animEffect>
                                    <p:anim calcmode="lin" valueType="num">
                                      <p:cBhvr>
                                        <p:cTn id="118" dur="1000" fill="hold"/>
                                        <p:tgtEl>
                                          <p:spTgt spid="86"/>
                                        </p:tgtEl>
                                        <p:attrNameLst>
                                          <p:attrName>ppt_x</p:attrName>
                                        </p:attrNameLst>
                                      </p:cBhvr>
                                      <p:tavLst>
                                        <p:tav tm="0">
                                          <p:val>
                                            <p:strVal val="#ppt_x"/>
                                          </p:val>
                                        </p:tav>
                                        <p:tav tm="100000">
                                          <p:val>
                                            <p:strVal val="#ppt_x"/>
                                          </p:val>
                                        </p:tav>
                                      </p:tavLst>
                                    </p:anim>
                                    <p:anim calcmode="lin" valueType="num">
                                      <p:cBhvr>
                                        <p:cTn id="119"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14" presetClass="entr" presetSubtype="10" fill="hold" nodeType="click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randombar(horizontal)">
                                      <p:cBhvr>
                                        <p:cTn id="124" dur="500"/>
                                        <p:tgtEl>
                                          <p:spTgt spid="22"/>
                                        </p:tgtEl>
                                      </p:cBhvr>
                                    </p:animEffect>
                                  </p:childTnLst>
                                </p:cTn>
                              </p:par>
                              <p:par>
                                <p:cTn id="125" presetID="14" presetClass="entr" presetSubtype="10" fill="hold" nodeType="withEffect">
                                  <p:stCondLst>
                                    <p:cond delay="0"/>
                                  </p:stCondLst>
                                  <p:childTnLst>
                                    <p:set>
                                      <p:cBhvr>
                                        <p:cTn id="126" dur="1" fill="hold">
                                          <p:stCondLst>
                                            <p:cond delay="0"/>
                                          </p:stCondLst>
                                        </p:cTn>
                                        <p:tgtEl>
                                          <p:spTgt spid="23"/>
                                        </p:tgtEl>
                                        <p:attrNameLst>
                                          <p:attrName>style.visibility</p:attrName>
                                        </p:attrNameLst>
                                      </p:cBhvr>
                                      <p:to>
                                        <p:strVal val="visible"/>
                                      </p:to>
                                    </p:set>
                                    <p:animEffect transition="in" filter="randombar(horizontal)">
                                      <p:cBhvr>
                                        <p:cTn id="127" dur="500"/>
                                        <p:tgtEl>
                                          <p:spTgt spid="23"/>
                                        </p:tgtEl>
                                      </p:cBhvr>
                                    </p:animEffect>
                                  </p:childTnLst>
                                </p:cTn>
                              </p:par>
                              <p:par>
                                <p:cTn id="128" presetID="14" presetClass="entr" presetSubtype="10" fill="hold" nodeType="with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randombar(horizontal)">
                                      <p:cBhvr>
                                        <p:cTn id="130" dur="500"/>
                                        <p:tgtEl>
                                          <p:spTgt spid="24"/>
                                        </p:tgtEl>
                                      </p:cBhvr>
                                    </p:animEffect>
                                  </p:childTnLst>
                                </p:cTn>
                              </p:par>
                              <p:par>
                                <p:cTn id="131" presetID="14" presetClass="entr" presetSubtype="10" fill="hold" nodeType="withEffect">
                                  <p:stCondLst>
                                    <p:cond delay="0"/>
                                  </p:stCondLst>
                                  <p:childTnLst>
                                    <p:set>
                                      <p:cBhvr>
                                        <p:cTn id="132" dur="1" fill="hold">
                                          <p:stCondLst>
                                            <p:cond delay="0"/>
                                          </p:stCondLst>
                                        </p:cTn>
                                        <p:tgtEl>
                                          <p:spTgt spid="25"/>
                                        </p:tgtEl>
                                        <p:attrNameLst>
                                          <p:attrName>style.visibility</p:attrName>
                                        </p:attrNameLst>
                                      </p:cBhvr>
                                      <p:to>
                                        <p:strVal val="visible"/>
                                      </p:to>
                                    </p:set>
                                    <p:animEffect transition="in" filter="randombar(horizontal)">
                                      <p:cBhvr>
                                        <p:cTn id="133" dur="500"/>
                                        <p:tgtEl>
                                          <p:spTgt spid="25"/>
                                        </p:tgtEl>
                                      </p:cBhvr>
                                    </p:animEffect>
                                  </p:childTnLst>
                                </p:cTn>
                              </p:par>
                              <p:par>
                                <p:cTn id="134" presetID="14" presetClass="entr" presetSubtype="10" fill="hold" nodeType="withEffect">
                                  <p:stCondLst>
                                    <p:cond delay="0"/>
                                  </p:stCondLst>
                                  <p:childTnLst>
                                    <p:set>
                                      <p:cBhvr>
                                        <p:cTn id="135" dur="1" fill="hold">
                                          <p:stCondLst>
                                            <p:cond delay="0"/>
                                          </p:stCondLst>
                                        </p:cTn>
                                        <p:tgtEl>
                                          <p:spTgt spid="26"/>
                                        </p:tgtEl>
                                        <p:attrNameLst>
                                          <p:attrName>style.visibility</p:attrName>
                                        </p:attrNameLst>
                                      </p:cBhvr>
                                      <p:to>
                                        <p:strVal val="visible"/>
                                      </p:to>
                                    </p:set>
                                    <p:animEffect transition="in" filter="randombar(horizontal)">
                                      <p:cBhvr>
                                        <p:cTn id="136" dur="500"/>
                                        <p:tgtEl>
                                          <p:spTgt spid="26"/>
                                        </p:tgtEl>
                                      </p:cBhvr>
                                    </p:animEffect>
                                  </p:childTnLst>
                                </p:cTn>
                              </p:par>
                              <p:par>
                                <p:cTn id="137" presetID="14" presetClass="entr" presetSubtype="10" fill="hold" nodeType="withEffect">
                                  <p:stCondLst>
                                    <p:cond delay="0"/>
                                  </p:stCondLst>
                                  <p:childTnLst>
                                    <p:set>
                                      <p:cBhvr>
                                        <p:cTn id="138" dur="1" fill="hold">
                                          <p:stCondLst>
                                            <p:cond delay="0"/>
                                          </p:stCondLst>
                                        </p:cTn>
                                        <p:tgtEl>
                                          <p:spTgt spid="27"/>
                                        </p:tgtEl>
                                        <p:attrNameLst>
                                          <p:attrName>style.visibility</p:attrName>
                                        </p:attrNameLst>
                                      </p:cBhvr>
                                      <p:to>
                                        <p:strVal val="visible"/>
                                      </p:to>
                                    </p:set>
                                    <p:animEffect transition="in" filter="randombar(horizontal)">
                                      <p:cBhvr>
                                        <p:cTn id="139" dur="500"/>
                                        <p:tgtEl>
                                          <p:spTgt spid="27"/>
                                        </p:tgtEl>
                                      </p:cBhvr>
                                    </p:animEffect>
                                  </p:childTnLst>
                                </p:cTn>
                              </p:par>
                              <p:par>
                                <p:cTn id="140" presetID="14" presetClass="entr" presetSubtype="10"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Effect transition="in" filter="randombar(horizontal)">
                                      <p:cBhvr>
                                        <p:cTn id="142" dur="500"/>
                                        <p:tgtEl>
                                          <p:spTgt spid="28"/>
                                        </p:tgtEl>
                                      </p:cBhvr>
                                    </p:animEffect>
                                  </p:childTnLst>
                                </p:cTn>
                              </p:par>
                              <p:par>
                                <p:cTn id="143" presetID="14" presetClass="entr" presetSubtype="10" fill="hold" nodeType="withEffect">
                                  <p:stCondLst>
                                    <p:cond delay="0"/>
                                  </p:stCondLst>
                                  <p:childTnLst>
                                    <p:set>
                                      <p:cBhvr>
                                        <p:cTn id="144" dur="1" fill="hold">
                                          <p:stCondLst>
                                            <p:cond delay="0"/>
                                          </p:stCondLst>
                                        </p:cTn>
                                        <p:tgtEl>
                                          <p:spTgt spid="29"/>
                                        </p:tgtEl>
                                        <p:attrNameLst>
                                          <p:attrName>style.visibility</p:attrName>
                                        </p:attrNameLst>
                                      </p:cBhvr>
                                      <p:to>
                                        <p:strVal val="visible"/>
                                      </p:to>
                                    </p:set>
                                    <p:animEffect transition="in" filter="randombar(horizontal)">
                                      <p:cBhvr>
                                        <p:cTn id="145" dur="500"/>
                                        <p:tgtEl>
                                          <p:spTgt spid="29"/>
                                        </p:tgtEl>
                                      </p:cBhvr>
                                    </p:animEffect>
                                  </p:childTnLst>
                                </p:cTn>
                              </p:par>
                              <p:par>
                                <p:cTn id="146" presetID="14" presetClass="entr" presetSubtype="10" fill="hold" nodeType="withEffect">
                                  <p:stCondLst>
                                    <p:cond delay="0"/>
                                  </p:stCondLst>
                                  <p:childTnLst>
                                    <p:set>
                                      <p:cBhvr>
                                        <p:cTn id="147" dur="1" fill="hold">
                                          <p:stCondLst>
                                            <p:cond delay="0"/>
                                          </p:stCondLst>
                                        </p:cTn>
                                        <p:tgtEl>
                                          <p:spTgt spid="30"/>
                                        </p:tgtEl>
                                        <p:attrNameLst>
                                          <p:attrName>style.visibility</p:attrName>
                                        </p:attrNameLst>
                                      </p:cBhvr>
                                      <p:to>
                                        <p:strVal val="visible"/>
                                      </p:to>
                                    </p:set>
                                    <p:animEffect transition="in" filter="randombar(horizontal)">
                                      <p:cBhvr>
                                        <p:cTn id="148" dur="500"/>
                                        <p:tgtEl>
                                          <p:spTgt spid="30"/>
                                        </p:tgtEl>
                                      </p:cBhvr>
                                    </p:animEffect>
                                  </p:childTnLst>
                                </p:cTn>
                              </p:par>
                              <p:par>
                                <p:cTn id="149" presetID="14" presetClass="entr" presetSubtype="10" fill="hold" nodeType="withEffect">
                                  <p:stCondLst>
                                    <p:cond delay="0"/>
                                  </p:stCondLst>
                                  <p:childTnLst>
                                    <p:set>
                                      <p:cBhvr>
                                        <p:cTn id="150" dur="1" fill="hold">
                                          <p:stCondLst>
                                            <p:cond delay="0"/>
                                          </p:stCondLst>
                                        </p:cTn>
                                        <p:tgtEl>
                                          <p:spTgt spid="53"/>
                                        </p:tgtEl>
                                        <p:attrNameLst>
                                          <p:attrName>style.visibility</p:attrName>
                                        </p:attrNameLst>
                                      </p:cBhvr>
                                      <p:to>
                                        <p:strVal val="visible"/>
                                      </p:to>
                                    </p:set>
                                    <p:animEffect transition="in" filter="randombar(horizontal)">
                                      <p:cBhvr>
                                        <p:cTn id="151" dur="500"/>
                                        <p:tgtEl>
                                          <p:spTgt spid="53"/>
                                        </p:tgtEl>
                                      </p:cBhvr>
                                    </p:animEffect>
                                  </p:childTnLst>
                                </p:cTn>
                              </p:par>
                              <p:par>
                                <p:cTn id="152" presetID="14" presetClass="entr" presetSubtype="10" fill="hold" nodeType="withEffect">
                                  <p:stCondLst>
                                    <p:cond delay="0"/>
                                  </p:stCondLst>
                                  <p:childTnLst>
                                    <p:set>
                                      <p:cBhvr>
                                        <p:cTn id="153" dur="1" fill="hold">
                                          <p:stCondLst>
                                            <p:cond delay="0"/>
                                          </p:stCondLst>
                                        </p:cTn>
                                        <p:tgtEl>
                                          <p:spTgt spid="55"/>
                                        </p:tgtEl>
                                        <p:attrNameLst>
                                          <p:attrName>style.visibility</p:attrName>
                                        </p:attrNameLst>
                                      </p:cBhvr>
                                      <p:to>
                                        <p:strVal val="visible"/>
                                      </p:to>
                                    </p:set>
                                    <p:animEffect transition="in" filter="randombar(horizontal)">
                                      <p:cBhvr>
                                        <p:cTn id="154" dur="500"/>
                                        <p:tgtEl>
                                          <p:spTgt spid="55"/>
                                        </p:tgtEl>
                                      </p:cBhvr>
                                    </p:animEffect>
                                  </p:childTnLst>
                                </p:cTn>
                              </p:par>
                              <p:par>
                                <p:cTn id="155" presetID="14" presetClass="entr" presetSubtype="10" fill="hold" nodeType="withEffect">
                                  <p:stCondLst>
                                    <p:cond delay="0"/>
                                  </p:stCondLst>
                                  <p:childTnLst>
                                    <p:set>
                                      <p:cBhvr>
                                        <p:cTn id="156" dur="1" fill="hold">
                                          <p:stCondLst>
                                            <p:cond delay="0"/>
                                          </p:stCondLst>
                                        </p:cTn>
                                        <p:tgtEl>
                                          <p:spTgt spid="57"/>
                                        </p:tgtEl>
                                        <p:attrNameLst>
                                          <p:attrName>style.visibility</p:attrName>
                                        </p:attrNameLst>
                                      </p:cBhvr>
                                      <p:to>
                                        <p:strVal val="visible"/>
                                      </p:to>
                                    </p:set>
                                    <p:animEffect transition="in" filter="randombar(horizontal)">
                                      <p:cBhvr>
                                        <p:cTn id="157" dur="500"/>
                                        <p:tgtEl>
                                          <p:spTgt spid="57"/>
                                        </p:tgtEl>
                                      </p:cBhvr>
                                    </p:animEffect>
                                  </p:childTnLst>
                                </p:cTn>
                              </p:par>
                              <p:par>
                                <p:cTn id="158" presetID="14" presetClass="entr" presetSubtype="10" fill="hold" nodeType="withEffect">
                                  <p:stCondLst>
                                    <p:cond delay="0"/>
                                  </p:stCondLst>
                                  <p:childTnLst>
                                    <p:set>
                                      <p:cBhvr>
                                        <p:cTn id="159" dur="1" fill="hold">
                                          <p:stCondLst>
                                            <p:cond delay="0"/>
                                          </p:stCondLst>
                                        </p:cTn>
                                        <p:tgtEl>
                                          <p:spTgt spid="61"/>
                                        </p:tgtEl>
                                        <p:attrNameLst>
                                          <p:attrName>style.visibility</p:attrName>
                                        </p:attrNameLst>
                                      </p:cBhvr>
                                      <p:to>
                                        <p:strVal val="visible"/>
                                      </p:to>
                                    </p:set>
                                    <p:animEffect transition="in" filter="randombar(horizontal)">
                                      <p:cBhvr>
                                        <p:cTn id="160" dur="500"/>
                                        <p:tgtEl>
                                          <p:spTgt spid="61"/>
                                        </p:tgtEl>
                                      </p:cBhvr>
                                    </p:animEffect>
                                  </p:childTnLst>
                                </p:cTn>
                              </p:par>
                              <p:par>
                                <p:cTn id="161" presetID="14" presetClass="entr" presetSubtype="10" fill="hold" nodeType="withEffect">
                                  <p:stCondLst>
                                    <p:cond delay="0"/>
                                  </p:stCondLst>
                                  <p:childTnLst>
                                    <p:set>
                                      <p:cBhvr>
                                        <p:cTn id="162" dur="1" fill="hold">
                                          <p:stCondLst>
                                            <p:cond delay="0"/>
                                          </p:stCondLst>
                                        </p:cTn>
                                        <p:tgtEl>
                                          <p:spTgt spid="62"/>
                                        </p:tgtEl>
                                        <p:attrNameLst>
                                          <p:attrName>style.visibility</p:attrName>
                                        </p:attrNameLst>
                                      </p:cBhvr>
                                      <p:to>
                                        <p:strVal val="visible"/>
                                      </p:to>
                                    </p:set>
                                    <p:animEffect transition="in" filter="randombar(horizontal)">
                                      <p:cBhvr>
                                        <p:cTn id="163" dur="500"/>
                                        <p:tgtEl>
                                          <p:spTgt spid="62"/>
                                        </p:tgtEl>
                                      </p:cBhvr>
                                    </p:animEffect>
                                  </p:childTnLst>
                                </p:cTn>
                              </p:par>
                              <p:par>
                                <p:cTn id="164" presetID="14" presetClass="entr" presetSubtype="10" fill="hold" nodeType="withEffect">
                                  <p:stCondLst>
                                    <p:cond delay="0"/>
                                  </p:stCondLst>
                                  <p:childTnLst>
                                    <p:set>
                                      <p:cBhvr>
                                        <p:cTn id="165" dur="1" fill="hold">
                                          <p:stCondLst>
                                            <p:cond delay="0"/>
                                          </p:stCondLst>
                                        </p:cTn>
                                        <p:tgtEl>
                                          <p:spTgt spid="64"/>
                                        </p:tgtEl>
                                        <p:attrNameLst>
                                          <p:attrName>style.visibility</p:attrName>
                                        </p:attrNameLst>
                                      </p:cBhvr>
                                      <p:to>
                                        <p:strVal val="visible"/>
                                      </p:to>
                                    </p:set>
                                    <p:animEffect transition="in" filter="randombar(horizontal)">
                                      <p:cBhvr>
                                        <p:cTn id="166" dur="500"/>
                                        <p:tgtEl>
                                          <p:spTgt spid="64"/>
                                        </p:tgtEl>
                                      </p:cBhvr>
                                    </p:animEffect>
                                  </p:childTnLst>
                                </p:cTn>
                              </p:par>
                              <p:par>
                                <p:cTn id="167" presetID="14" presetClass="entr" presetSubtype="10" fill="hold" nodeType="with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randombar(horizontal)">
                                      <p:cBhvr>
                                        <p:cTn id="169" dur="500"/>
                                        <p:tgtEl>
                                          <p:spTgt spid="65"/>
                                        </p:tgtEl>
                                      </p:cBhvr>
                                    </p:animEffect>
                                  </p:childTnLst>
                                </p:cTn>
                              </p:par>
                              <p:par>
                                <p:cTn id="170" presetID="14" presetClass="entr" presetSubtype="10" fill="hold" nodeType="withEffect">
                                  <p:stCondLst>
                                    <p:cond delay="0"/>
                                  </p:stCondLst>
                                  <p:childTnLst>
                                    <p:set>
                                      <p:cBhvr>
                                        <p:cTn id="171" dur="1" fill="hold">
                                          <p:stCondLst>
                                            <p:cond delay="0"/>
                                          </p:stCondLst>
                                        </p:cTn>
                                        <p:tgtEl>
                                          <p:spTgt spid="66"/>
                                        </p:tgtEl>
                                        <p:attrNameLst>
                                          <p:attrName>style.visibility</p:attrName>
                                        </p:attrNameLst>
                                      </p:cBhvr>
                                      <p:to>
                                        <p:strVal val="visible"/>
                                      </p:to>
                                    </p:set>
                                    <p:animEffect transition="in" filter="randombar(horizontal)">
                                      <p:cBhvr>
                                        <p:cTn id="172" dur="500"/>
                                        <p:tgtEl>
                                          <p:spTgt spid="66"/>
                                        </p:tgtEl>
                                      </p:cBhvr>
                                    </p:animEffect>
                                  </p:childTnLst>
                                </p:cTn>
                              </p:par>
                              <p:par>
                                <p:cTn id="173" presetID="14" presetClass="entr" presetSubtype="10" fill="hold" nodeType="with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randombar(horizontal)">
                                      <p:cBhvr>
                                        <p:cTn id="175" dur="500"/>
                                        <p:tgtEl>
                                          <p:spTgt spid="92"/>
                                        </p:tgtEl>
                                      </p:cBhvr>
                                    </p:animEffect>
                                  </p:childTnLst>
                                </p:cTn>
                              </p:par>
                              <p:par>
                                <p:cTn id="176" presetID="14" presetClass="entr" presetSubtype="10" fill="hold" nodeType="withEffect">
                                  <p:stCondLst>
                                    <p:cond delay="0"/>
                                  </p:stCondLst>
                                  <p:childTnLst>
                                    <p:set>
                                      <p:cBhvr>
                                        <p:cTn id="177" dur="1" fill="hold">
                                          <p:stCondLst>
                                            <p:cond delay="0"/>
                                          </p:stCondLst>
                                        </p:cTn>
                                        <p:tgtEl>
                                          <p:spTgt spid="94"/>
                                        </p:tgtEl>
                                        <p:attrNameLst>
                                          <p:attrName>style.visibility</p:attrName>
                                        </p:attrNameLst>
                                      </p:cBhvr>
                                      <p:to>
                                        <p:strVal val="visible"/>
                                      </p:to>
                                    </p:set>
                                    <p:animEffect transition="in" filter="randombar(horizontal)">
                                      <p:cBhvr>
                                        <p:cTn id="178" dur="500"/>
                                        <p:tgtEl>
                                          <p:spTgt spid="94"/>
                                        </p:tgtEl>
                                      </p:cBhvr>
                                    </p:animEffect>
                                  </p:childTnLst>
                                </p:cTn>
                              </p:par>
                              <p:par>
                                <p:cTn id="179" presetID="14" presetClass="entr" presetSubtype="10" fill="hold" nodeType="withEffect">
                                  <p:stCondLst>
                                    <p:cond delay="0"/>
                                  </p:stCondLst>
                                  <p:childTnLst>
                                    <p:set>
                                      <p:cBhvr>
                                        <p:cTn id="180" dur="1" fill="hold">
                                          <p:stCondLst>
                                            <p:cond delay="0"/>
                                          </p:stCondLst>
                                        </p:cTn>
                                        <p:tgtEl>
                                          <p:spTgt spid="96"/>
                                        </p:tgtEl>
                                        <p:attrNameLst>
                                          <p:attrName>style.visibility</p:attrName>
                                        </p:attrNameLst>
                                      </p:cBhvr>
                                      <p:to>
                                        <p:strVal val="visible"/>
                                      </p:to>
                                    </p:set>
                                    <p:animEffect transition="in" filter="randombar(horizontal)">
                                      <p:cBhvr>
                                        <p:cTn id="181" dur="500"/>
                                        <p:tgtEl>
                                          <p:spTgt spid="96"/>
                                        </p:tgtEl>
                                      </p:cBhvr>
                                    </p:animEffect>
                                  </p:childTnLst>
                                </p:cTn>
                              </p:par>
                              <p:par>
                                <p:cTn id="182" presetID="14" presetClass="entr" presetSubtype="10" fill="hold" nodeType="withEffect">
                                  <p:stCondLst>
                                    <p:cond delay="0"/>
                                  </p:stCondLst>
                                  <p:childTnLst>
                                    <p:set>
                                      <p:cBhvr>
                                        <p:cTn id="183" dur="1" fill="hold">
                                          <p:stCondLst>
                                            <p:cond delay="0"/>
                                          </p:stCondLst>
                                        </p:cTn>
                                        <p:tgtEl>
                                          <p:spTgt spid="99"/>
                                        </p:tgtEl>
                                        <p:attrNameLst>
                                          <p:attrName>style.visibility</p:attrName>
                                        </p:attrNameLst>
                                      </p:cBhvr>
                                      <p:to>
                                        <p:strVal val="visible"/>
                                      </p:to>
                                    </p:set>
                                    <p:animEffect transition="in" filter="randombar(horizontal)">
                                      <p:cBhvr>
                                        <p:cTn id="184" dur="500"/>
                                        <p:tgtEl>
                                          <p:spTgt spid="99"/>
                                        </p:tgtEl>
                                      </p:cBhvr>
                                    </p:animEffect>
                                  </p:childTnLst>
                                </p:cTn>
                              </p:par>
                              <p:par>
                                <p:cTn id="185" presetID="14" presetClass="entr" presetSubtype="10" fill="hold" nodeType="withEffect">
                                  <p:stCondLst>
                                    <p:cond delay="0"/>
                                  </p:stCondLst>
                                  <p:childTnLst>
                                    <p:set>
                                      <p:cBhvr>
                                        <p:cTn id="186" dur="1" fill="hold">
                                          <p:stCondLst>
                                            <p:cond delay="0"/>
                                          </p:stCondLst>
                                        </p:cTn>
                                        <p:tgtEl>
                                          <p:spTgt spid="101"/>
                                        </p:tgtEl>
                                        <p:attrNameLst>
                                          <p:attrName>style.visibility</p:attrName>
                                        </p:attrNameLst>
                                      </p:cBhvr>
                                      <p:to>
                                        <p:strVal val="visible"/>
                                      </p:to>
                                    </p:set>
                                    <p:animEffect transition="in" filter="randombar(horizontal)">
                                      <p:cBhvr>
                                        <p:cTn id="187" dur="500"/>
                                        <p:tgtEl>
                                          <p:spTgt spid="101"/>
                                        </p:tgtEl>
                                      </p:cBhvr>
                                    </p:animEffect>
                                  </p:childTnLst>
                                </p:cTn>
                              </p:par>
                              <p:par>
                                <p:cTn id="188" presetID="14" presetClass="entr" presetSubtype="10" fill="hold" nodeType="withEffect">
                                  <p:stCondLst>
                                    <p:cond delay="0"/>
                                  </p:stCondLst>
                                  <p:childTnLst>
                                    <p:set>
                                      <p:cBhvr>
                                        <p:cTn id="189" dur="1" fill="hold">
                                          <p:stCondLst>
                                            <p:cond delay="0"/>
                                          </p:stCondLst>
                                        </p:cTn>
                                        <p:tgtEl>
                                          <p:spTgt spid="103"/>
                                        </p:tgtEl>
                                        <p:attrNameLst>
                                          <p:attrName>style.visibility</p:attrName>
                                        </p:attrNameLst>
                                      </p:cBhvr>
                                      <p:to>
                                        <p:strVal val="visible"/>
                                      </p:to>
                                    </p:set>
                                    <p:animEffect transition="in" filter="randombar(horizontal)">
                                      <p:cBhvr>
                                        <p:cTn id="190" dur="500"/>
                                        <p:tgtEl>
                                          <p:spTgt spid="103"/>
                                        </p:tgtEl>
                                      </p:cBhvr>
                                    </p:animEffect>
                                  </p:childTnLst>
                                </p:cTn>
                              </p:par>
                              <p:par>
                                <p:cTn id="191" presetID="14" presetClass="entr" presetSubtype="10" fill="hold" nodeType="with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randombar(horizontal)">
                                      <p:cBhvr>
                                        <p:cTn id="19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p:bldP spid="18" grpId="0"/>
      <p:bldP spid="19" grpId="0" animBg="1"/>
      <p:bldP spid="20" grpId="0" animBg="1"/>
      <p:bldP spid="21" grpId="0" animBg="1"/>
      <p:bldP spid="31" grpId="0" animBg="1"/>
      <p:bldP spid="33" grpId="0" animBg="1"/>
      <p:bldP spid="34" grpId="0" animBg="1"/>
      <p:bldP spid="35" grpId="0" animBg="1"/>
      <p:bldP spid="36" grpId="0" animBg="1"/>
      <p:bldP spid="43" grpId="0" animBg="1"/>
      <p:bldP spid="49" grpId="0" animBg="1"/>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4DA37E-E3E5-4FA7-B1C3-DBA2E7F4BD95}"/>
              </a:ext>
            </a:extLst>
          </p:cNvPr>
          <p:cNvSpPr txBox="1"/>
          <p:nvPr/>
        </p:nvSpPr>
        <p:spPr>
          <a:xfrm>
            <a:off x="1798502" y="234620"/>
            <a:ext cx="8701940" cy="369332"/>
          </a:xfrm>
          <a:prstGeom prst="rect">
            <a:avLst/>
          </a:prstGeom>
          <a:solidFill>
            <a:srgbClr val="0070C0"/>
          </a:solidFill>
          <a:effectLst>
            <a:outerShdw blurRad="50800" dist="38100" dir="2700000" algn="tl" rotWithShape="0">
              <a:prstClr val="black">
                <a:alpha val="40000"/>
              </a:prstClr>
            </a:outerShdw>
          </a:effectLst>
        </p:spPr>
        <p:txBody>
          <a:bodyPr wrap="square" rtlCol="0">
            <a:spAutoFit/>
          </a:bodyPr>
          <a:lstStyle/>
          <a:p>
            <a:r>
              <a:rPr lang="en-AU" b="1" dirty="0">
                <a:solidFill>
                  <a:schemeClr val="bg1"/>
                </a:solidFill>
              </a:rPr>
              <a:t>Module 4</a:t>
            </a:r>
            <a:r>
              <a:rPr lang="en-AU" dirty="0">
                <a:solidFill>
                  <a:schemeClr val="bg1"/>
                </a:solidFill>
              </a:rPr>
              <a:t>: Consult</a:t>
            </a:r>
          </a:p>
        </p:txBody>
      </p:sp>
      <p:pic>
        <p:nvPicPr>
          <p:cNvPr id="4" name="Picture 3">
            <a:extLst>
              <a:ext uri="{FF2B5EF4-FFF2-40B4-BE49-F238E27FC236}">
                <a16:creationId xmlns:a16="http://schemas.microsoft.com/office/drawing/2014/main" id="{135F9D8F-4900-4459-9F4F-05B9C32221BF}"/>
              </a:ext>
            </a:extLst>
          </p:cNvPr>
          <p:cNvPicPr/>
          <p:nvPr/>
        </p:nvPicPr>
        <p:blipFill>
          <a:blip r:embed="rId2">
            <a:extLst>
              <a:ext uri="{28A0092B-C50C-407E-A947-70E740481C1C}">
                <a14:useLocalDpi xmlns:a14="http://schemas.microsoft.com/office/drawing/2010/main" val="0"/>
              </a:ext>
            </a:extLst>
          </a:blip>
          <a:stretch>
            <a:fillRect/>
          </a:stretch>
        </p:blipFill>
        <p:spPr>
          <a:xfrm>
            <a:off x="10724380" y="73109"/>
            <a:ext cx="1191176" cy="997627"/>
          </a:xfrm>
          <a:prstGeom prst="rect">
            <a:avLst/>
          </a:prstGeom>
        </p:spPr>
      </p:pic>
      <p:pic>
        <p:nvPicPr>
          <p:cNvPr id="3" name="Picture 2">
            <a:extLst>
              <a:ext uri="{FF2B5EF4-FFF2-40B4-BE49-F238E27FC236}">
                <a16:creationId xmlns:a16="http://schemas.microsoft.com/office/drawing/2014/main" id="{3B5BE3D8-96EC-4CBD-A1B9-EFB413B76B30}"/>
              </a:ext>
            </a:extLst>
          </p:cNvPr>
          <p:cNvPicPr>
            <a:picLocks noChangeAspect="1"/>
          </p:cNvPicPr>
          <p:nvPr/>
        </p:nvPicPr>
        <p:blipFill>
          <a:blip r:embed="rId3"/>
          <a:stretch>
            <a:fillRect/>
          </a:stretch>
        </p:blipFill>
        <p:spPr>
          <a:xfrm>
            <a:off x="184473" y="73109"/>
            <a:ext cx="1560557" cy="779796"/>
          </a:xfrm>
          <a:prstGeom prst="rect">
            <a:avLst/>
          </a:prstGeom>
        </p:spPr>
      </p:pic>
      <p:graphicFrame>
        <p:nvGraphicFramePr>
          <p:cNvPr id="5" name="Diagram 4">
            <a:extLst>
              <a:ext uri="{FF2B5EF4-FFF2-40B4-BE49-F238E27FC236}">
                <a16:creationId xmlns:a16="http://schemas.microsoft.com/office/drawing/2014/main" id="{1983AEE5-3894-4524-901B-BDDE1F57E0D9}"/>
              </a:ext>
            </a:extLst>
          </p:cNvPr>
          <p:cNvGraphicFramePr/>
          <p:nvPr>
            <p:extLst>
              <p:ext uri="{D42A27DB-BD31-4B8C-83A1-F6EECF244321}">
                <p14:modId xmlns:p14="http://schemas.microsoft.com/office/powerpoint/2010/main" val="307246775"/>
              </p:ext>
            </p:extLst>
          </p:nvPr>
        </p:nvGraphicFramePr>
        <p:xfrm>
          <a:off x="6999550" y="1975882"/>
          <a:ext cx="3925289" cy="1680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4" name="TextBox 53">
            <a:extLst>
              <a:ext uri="{FF2B5EF4-FFF2-40B4-BE49-F238E27FC236}">
                <a16:creationId xmlns:a16="http://schemas.microsoft.com/office/drawing/2014/main" id="{8CC2DF19-0635-4530-95F0-8A20FBE9A133}"/>
              </a:ext>
            </a:extLst>
          </p:cNvPr>
          <p:cNvSpPr txBox="1"/>
          <p:nvPr/>
        </p:nvSpPr>
        <p:spPr>
          <a:xfrm>
            <a:off x="1798502" y="773951"/>
            <a:ext cx="8701940" cy="369332"/>
          </a:xfrm>
          <a:prstGeom prst="rect">
            <a:avLst/>
          </a:prstGeom>
          <a:solidFill>
            <a:srgbClr val="FF6600"/>
          </a:solidFill>
          <a:effectLst>
            <a:outerShdw blurRad="50800" dist="38100" dir="2700000" algn="tl" rotWithShape="0">
              <a:prstClr val="black">
                <a:alpha val="40000"/>
              </a:prstClr>
            </a:outerShdw>
          </a:effectLst>
        </p:spPr>
        <p:txBody>
          <a:bodyPr wrap="square" rtlCol="0">
            <a:spAutoFit/>
          </a:bodyPr>
          <a:lstStyle/>
          <a:p>
            <a:r>
              <a:rPr lang="en-AU" b="1" dirty="0">
                <a:solidFill>
                  <a:schemeClr val="bg1"/>
                </a:solidFill>
              </a:rPr>
              <a:t>Suggestions……</a:t>
            </a:r>
          </a:p>
        </p:txBody>
      </p:sp>
      <p:sp>
        <p:nvSpPr>
          <p:cNvPr id="9" name="TextBox 8">
            <a:extLst>
              <a:ext uri="{FF2B5EF4-FFF2-40B4-BE49-F238E27FC236}">
                <a16:creationId xmlns:a16="http://schemas.microsoft.com/office/drawing/2014/main" id="{27F86701-07B9-4B05-A19B-6B8E286E3E5B}"/>
              </a:ext>
            </a:extLst>
          </p:cNvPr>
          <p:cNvSpPr txBox="1"/>
          <p:nvPr/>
        </p:nvSpPr>
        <p:spPr>
          <a:xfrm>
            <a:off x="553220" y="1514217"/>
            <a:ext cx="5467085" cy="3323987"/>
          </a:xfrm>
          <a:prstGeom prst="rect">
            <a:avLst/>
          </a:prstGeom>
          <a:noFill/>
        </p:spPr>
        <p:txBody>
          <a:bodyPr wrap="square" rtlCol="0">
            <a:spAutoFit/>
          </a:bodyPr>
          <a:lstStyle/>
          <a:p>
            <a:r>
              <a:rPr lang="en-AU" sz="1400" dirty="0"/>
              <a:t>Don’t underestimate the value of staff and volunteers.</a:t>
            </a:r>
          </a:p>
          <a:p>
            <a:endParaRPr lang="en-AU" sz="1400" dirty="0"/>
          </a:p>
          <a:p>
            <a:r>
              <a:rPr lang="en-AU" sz="1400" dirty="0"/>
              <a:t>Don’t underestimate the value of the voices of children and young people or people with a disability. </a:t>
            </a:r>
          </a:p>
          <a:p>
            <a:endParaRPr lang="en-AU" sz="1400" dirty="0"/>
          </a:p>
          <a:p>
            <a:r>
              <a:rPr lang="en-AU" sz="1400" dirty="0"/>
              <a:t>Ensure you have offered a variety of consulting methods that are inclusive and accessible to ALL people. </a:t>
            </a:r>
          </a:p>
          <a:p>
            <a:endParaRPr lang="en-AU" sz="1400" dirty="0"/>
          </a:p>
          <a:p>
            <a:r>
              <a:rPr lang="en-AU" sz="1400" dirty="0"/>
              <a:t>Database.  Database.  Database. </a:t>
            </a:r>
          </a:p>
          <a:p>
            <a:endParaRPr lang="en-AU" sz="1400" dirty="0"/>
          </a:p>
          <a:p>
            <a:r>
              <a:rPr lang="en-AU" sz="1400" dirty="0"/>
              <a:t>Determine if you value one cohort of stakeholder’s views over another.  It is important to ensure transparency in relation to decision making. It is possible, even likely that Committee members will not share the views of participants, so how is this conflict managed?  Can the Committee ‘trump’ the community when it comes to priorities?  </a:t>
            </a:r>
          </a:p>
        </p:txBody>
      </p:sp>
      <p:sp>
        <p:nvSpPr>
          <p:cNvPr id="32" name="TextBox 31">
            <a:extLst>
              <a:ext uri="{FF2B5EF4-FFF2-40B4-BE49-F238E27FC236}">
                <a16:creationId xmlns:a16="http://schemas.microsoft.com/office/drawing/2014/main" id="{2CD1DB23-CD15-4A28-BFC6-022C16304585}"/>
              </a:ext>
            </a:extLst>
          </p:cNvPr>
          <p:cNvSpPr txBox="1"/>
          <p:nvPr/>
        </p:nvSpPr>
        <p:spPr>
          <a:xfrm>
            <a:off x="6570537" y="3821170"/>
            <a:ext cx="4616618" cy="1600438"/>
          </a:xfrm>
          <a:prstGeom prst="rect">
            <a:avLst/>
          </a:prstGeom>
          <a:noFill/>
        </p:spPr>
        <p:txBody>
          <a:bodyPr wrap="square" rtlCol="0">
            <a:spAutoFit/>
          </a:bodyPr>
          <a:lstStyle/>
          <a:p>
            <a:r>
              <a:rPr lang="en-AU" sz="1400" dirty="0"/>
              <a:t>Prizes!  You can offer </a:t>
            </a:r>
            <a:r>
              <a:rPr lang="en-AU" sz="1400" strike="sngStrike" dirty="0"/>
              <a:t>bribes</a:t>
            </a:r>
            <a:r>
              <a:rPr lang="en-AU" sz="1400" dirty="0"/>
              <a:t> incentives for participation in consultation processes.</a:t>
            </a:r>
          </a:p>
          <a:p>
            <a:endParaRPr lang="en-AU" sz="1400" strike="sngStrike" dirty="0"/>
          </a:p>
          <a:p>
            <a:r>
              <a:rPr lang="en-AU" sz="1400" dirty="0"/>
              <a:t>Feed it back!   The views of participants and the broader community are invaluable.  They deserve to know what impact their views have had.  Use direct quotes to acknowledge their contributions. </a:t>
            </a:r>
          </a:p>
        </p:txBody>
      </p:sp>
      <p:pic>
        <p:nvPicPr>
          <p:cNvPr id="38" name="Graphic 37" descr="Trophy">
            <a:extLst>
              <a:ext uri="{FF2B5EF4-FFF2-40B4-BE49-F238E27FC236}">
                <a16:creationId xmlns:a16="http://schemas.microsoft.com/office/drawing/2014/main" id="{9DFB43D2-2C3A-4949-9743-915AEE2E31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724380" y="4046467"/>
            <a:ext cx="914400" cy="914400"/>
          </a:xfrm>
          <a:prstGeom prst="rect">
            <a:avLst/>
          </a:prstGeom>
        </p:spPr>
      </p:pic>
      <p:sp>
        <p:nvSpPr>
          <p:cNvPr id="40" name="TextBox 39">
            <a:extLst>
              <a:ext uri="{FF2B5EF4-FFF2-40B4-BE49-F238E27FC236}">
                <a16:creationId xmlns:a16="http://schemas.microsoft.com/office/drawing/2014/main" id="{04EE7C8D-8799-4B86-8BB5-C549518A94B1}"/>
              </a:ext>
            </a:extLst>
          </p:cNvPr>
          <p:cNvSpPr txBox="1"/>
          <p:nvPr/>
        </p:nvSpPr>
        <p:spPr>
          <a:xfrm>
            <a:off x="6570537" y="1514217"/>
            <a:ext cx="5185251" cy="523220"/>
          </a:xfrm>
          <a:prstGeom prst="rect">
            <a:avLst/>
          </a:prstGeom>
          <a:noFill/>
        </p:spPr>
        <p:txBody>
          <a:bodyPr wrap="square" rtlCol="0">
            <a:spAutoFit/>
          </a:bodyPr>
          <a:lstStyle/>
          <a:p>
            <a:r>
              <a:rPr lang="en-AU" sz="1400" dirty="0"/>
              <a:t>For an effective approach to a survey or consultation, simply ask: “What do you think we should STOP, START and CONTINUE to do.” </a:t>
            </a:r>
          </a:p>
        </p:txBody>
      </p:sp>
    </p:spTree>
    <p:extLst>
      <p:ext uri="{BB962C8B-B14F-4D97-AF65-F5344CB8AC3E}">
        <p14:creationId xmlns:p14="http://schemas.microsoft.com/office/powerpoint/2010/main" val="232885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 calcmode="lin" valueType="num">
                                      <p:cBhvr>
                                        <p:cTn id="14"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 calcmode="lin" valueType="num">
                                      <p:cBhvr>
                                        <p:cTn id="21"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 calcmode="lin" valueType="num">
                                      <p:cBhvr>
                                        <p:cTn id="28"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9">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9">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 calcmode="lin" valueType="num">
                                      <p:cBhvr>
                                        <p:cTn id="35" dur="500" fill="hold"/>
                                        <p:tgtEl>
                                          <p:spTgt spid="9">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9">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9">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0">
                                            <p:txEl>
                                              <p:pRg st="0" end="0"/>
                                            </p:txEl>
                                          </p:spTgt>
                                        </p:tgtEl>
                                        <p:attrNameLst>
                                          <p:attrName>style.visibility</p:attrName>
                                        </p:attrNameLst>
                                      </p:cBhvr>
                                      <p:to>
                                        <p:strVal val="visible"/>
                                      </p:to>
                                    </p:set>
                                    <p:anim calcmode="lin" valueType="num">
                                      <p:cBhvr>
                                        <p:cTn id="42"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4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2">
                                            <p:txEl>
                                              <p:pRg st="0" end="0"/>
                                            </p:txEl>
                                          </p:spTgt>
                                        </p:tgtEl>
                                        <p:attrNameLst>
                                          <p:attrName>style.visibility</p:attrName>
                                        </p:attrNameLst>
                                      </p:cBhvr>
                                      <p:to>
                                        <p:strVal val="visible"/>
                                      </p:to>
                                    </p:set>
                                    <p:anim calcmode="lin" valueType="num">
                                      <p:cBhvr>
                                        <p:cTn id="56"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32">
                                            <p:txEl>
                                              <p:pRg st="0" end="0"/>
                                            </p:txEl>
                                          </p:spTgt>
                                        </p:tgtEl>
                                      </p:cBhvr>
                                    </p:animEffect>
                                  </p:childTnLst>
                                </p:cTn>
                              </p:par>
                              <p:par>
                                <p:cTn id="59" presetID="53" presetClass="entr" presetSubtype="16" fill="hold" nodeType="withEffect">
                                  <p:stCondLst>
                                    <p:cond delay="0"/>
                                  </p:stCondLst>
                                  <p:childTnLst>
                                    <p:set>
                                      <p:cBhvr>
                                        <p:cTn id="60" dur="1" fill="hold">
                                          <p:stCondLst>
                                            <p:cond delay="0"/>
                                          </p:stCondLst>
                                        </p:cTn>
                                        <p:tgtEl>
                                          <p:spTgt spid="32">
                                            <p:txEl>
                                              <p:pRg st="2" end="2"/>
                                            </p:txEl>
                                          </p:spTgt>
                                        </p:tgtEl>
                                        <p:attrNameLst>
                                          <p:attrName>style.visibility</p:attrName>
                                        </p:attrNameLst>
                                      </p:cBhvr>
                                      <p:to>
                                        <p:strVal val="visible"/>
                                      </p:to>
                                    </p:set>
                                    <p:anim calcmode="lin" valueType="num">
                                      <p:cBhvr>
                                        <p:cTn id="61" dur="500" fill="hold"/>
                                        <p:tgtEl>
                                          <p:spTgt spid="32">
                                            <p:txEl>
                                              <p:pRg st="2" end="2"/>
                                            </p:txEl>
                                          </p:spTgt>
                                        </p:tgtEl>
                                        <p:attrNameLst>
                                          <p:attrName>ppt_w</p:attrName>
                                        </p:attrNameLst>
                                      </p:cBhvr>
                                      <p:tavLst>
                                        <p:tav tm="0">
                                          <p:val>
                                            <p:fltVal val="0"/>
                                          </p:val>
                                        </p:tav>
                                        <p:tav tm="100000">
                                          <p:val>
                                            <p:strVal val="#ppt_w"/>
                                          </p:val>
                                        </p:tav>
                                      </p:tavLst>
                                    </p:anim>
                                    <p:anim calcmode="lin" valueType="num">
                                      <p:cBhvr>
                                        <p:cTn id="62" dur="500" fill="hold"/>
                                        <p:tgtEl>
                                          <p:spTgt spid="32">
                                            <p:txEl>
                                              <p:pRg st="2" end="2"/>
                                            </p:txEl>
                                          </p:spTgt>
                                        </p:tgtEl>
                                        <p:attrNameLst>
                                          <p:attrName>ppt_h</p:attrName>
                                        </p:attrNameLst>
                                      </p:cBhvr>
                                      <p:tavLst>
                                        <p:tav tm="0">
                                          <p:val>
                                            <p:fltVal val="0"/>
                                          </p:val>
                                        </p:tav>
                                        <p:tav tm="100000">
                                          <p:val>
                                            <p:strVal val="#ppt_h"/>
                                          </p:val>
                                        </p:tav>
                                      </p:tavLst>
                                    </p:anim>
                                    <p:animEffect transition="in" filter="fade">
                                      <p:cBhvr>
                                        <p:cTn id="63" dur="500"/>
                                        <p:tgtEl>
                                          <p:spTgt spid="32">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4DA37E-E3E5-4FA7-B1C3-DBA2E7F4BD95}"/>
              </a:ext>
            </a:extLst>
          </p:cNvPr>
          <p:cNvSpPr txBox="1"/>
          <p:nvPr/>
        </p:nvSpPr>
        <p:spPr>
          <a:xfrm>
            <a:off x="1798502" y="234620"/>
            <a:ext cx="8701940" cy="369332"/>
          </a:xfrm>
          <a:prstGeom prst="rect">
            <a:avLst/>
          </a:prstGeom>
          <a:solidFill>
            <a:srgbClr val="0070C0"/>
          </a:solidFill>
          <a:effectLst>
            <a:outerShdw blurRad="50800" dist="38100" dir="2700000" algn="tl" rotWithShape="0">
              <a:prstClr val="black">
                <a:alpha val="40000"/>
              </a:prstClr>
            </a:outerShdw>
          </a:effectLst>
        </p:spPr>
        <p:txBody>
          <a:bodyPr wrap="square" rtlCol="0">
            <a:spAutoFit/>
          </a:bodyPr>
          <a:lstStyle/>
          <a:p>
            <a:r>
              <a:rPr lang="en-AU" b="1" dirty="0">
                <a:solidFill>
                  <a:schemeClr val="bg1"/>
                </a:solidFill>
              </a:rPr>
              <a:t>Module 4</a:t>
            </a:r>
            <a:r>
              <a:rPr lang="en-AU" dirty="0">
                <a:solidFill>
                  <a:schemeClr val="bg1"/>
                </a:solidFill>
              </a:rPr>
              <a:t>: Consult</a:t>
            </a:r>
          </a:p>
        </p:txBody>
      </p:sp>
      <p:pic>
        <p:nvPicPr>
          <p:cNvPr id="4" name="Picture 3">
            <a:extLst>
              <a:ext uri="{FF2B5EF4-FFF2-40B4-BE49-F238E27FC236}">
                <a16:creationId xmlns:a16="http://schemas.microsoft.com/office/drawing/2014/main" id="{135F9D8F-4900-4459-9F4F-05B9C32221BF}"/>
              </a:ext>
            </a:extLst>
          </p:cNvPr>
          <p:cNvPicPr/>
          <p:nvPr/>
        </p:nvPicPr>
        <p:blipFill>
          <a:blip r:embed="rId2">
            <a:extLst>
              <a:ext uri="{28A0092B-C50C-407E-A947-70E740481C1C}">
                <a14:useLocalDpi xmlns:a14="http://schemas.microsoft.com/office/drawing/2010/main" val="0"/>
              </a:ext>
            </a:extLst>
          </a:blip>
          <a:stretch>
            <a:fillRect/>
          </a:stretch>
        </p:blipFill>
        <p:spPr>
          <a:xfrm>
            <a:off x="10724380" y="73109"/>
            <a:ext cx="1191176" cy="997627"/>
          </a:xfrm>
          <a:prstGeom prst="rect">
            <a:avLst/>
          </a:prstGeom>
        </p:spPr>
      </p:pic>
      <p:pic>
        <p:nvPicPr>
          <p:cNvPr id="3" name="Picture 2">
            <a:extLst>
              <a:ext uri="{FF2B5EF4-FFF2-40B4-BE49-F238E27FC236}">
                <a16:creationId xmlns:a16="http://schemas.microsoft.com/office/drawing/2014/main" id="{3B5BE3D8-96EC-4CBD-A1B9-EFB413B76B30}"/>
              </a:ext>
            </a:extLst>
          </p:cNvPr>
          <p:cNvPicPr>
            <a:picLocks noChangeAspect="1"/>
          </p:cNvPicPr>
          <p:nvPr/>
        </p:nvPicPr>
        <p:blipFill>
          <a:blip r:embed="rId3"/>
          <a:stretch>
            <a:fillRect/>
          </a:stretch>
        </p:blipFill>
        <p:spPr>
          <a:xfrm>
            <a:off x="184473" y="73109"/>
            <a:ext cx="1560557" cy="779796"/>
          </a:xfrm>
          <a:prstGeom prst="rect">
            <a:avLst/>
          </a:prstGeom>
        </p:spPr>
      </p:pic>
      <p:sp>
        <p:nvSpPr>
          <p:cNvPr id="6" name="TextBox 5">
            <a:extLst>
              <a:ext uri="{FF2B5EF4-FFF2-40B4-BE49-F238E27FC236}">
                <a16:creationId xmlns:a16="http://schemas.microsoft.com/office/drawing/2014/main" id="{2799B678-5A14-4C12-BE2B-872CFC76EC07}"/>
              </a:ext>
            </a:extLst>
          </p:cNvPr>
          <p:cNvSpPr txBox="1"/>
          <p:nvPr/>
        </p:nvSpPr>
        <p:spPr>
          <a:xfrm>
            <a:off x="5371415" y="6201900"/>
            <a:ext cx="1828800" cy="369332"/>
          </a:xfrm>
          <a:prstGeom prst="rect">
            <a:avLst/>
          </a:prstGeom>
          <a:noFill/>
        </p:spPr>
        <p:txBody>
          <a:bodyPr wrap="square" rtlCol="0">
            <a:spAutoFit/>
          </a:bodyPr>
          <a:lstStyle/>
          <a:p>
            <a:r>
              <a:rPr lang="en-AU" b="1" dirty="0">
                <a:hlinkClick r:id="rId4" action="ppaction://hlinkfile"/>
              </a:rPr>
              <a:t>Information Hub</a:t>
            </a:r>
            <a:endParaRPr lang="en-AU" b="1" dirty="0"/>
          </a:p>
        </p:txBody>
      </p:sp>
      <p:pic>
        <p:nvPicPr>
          <p:cNvPr id="7" name="Picture 6" descr="Information Hub - Excel">
            <a:extLst>
              <a:ext uri="{FF2B5EF4-FFF2-40B4-BE49-F238E27FC236}">
                <a16:creationId xmlns:a16="http://schemas.microsoft.com/office/drawing/2014/main" id="{887E5CEE-2482-4BA0-8318-02E88B7D97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0922" y="852905"/>
            <a:ext cx="9503458" cy="5180727"/>
          </a:xfrm>
          <a:prstGeom prst="rect">
            <a:avLst/>
          </a:prstGeom>
        </p:spPr>
      </p:pic>
    </p:spTree>
    <p:extLst>
      <p:ext uri="{BB962C8B-B14F-4D97-AF65-F5344CB8AC3E}">
        <p14:creationId xmlns:p14="http://schemas.microsoft.com/office/powerpoint/2010/main" val="1596512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4DA37E-E3E5-4FA7-B1C3-DBA2E7F4BD95}"/>
              </a:ext>
            </a:extLst>
          </p:cNvPr>
          <p:cNvSpPr txBox="1"/>
          <p:nvPr/>
        </p:nvSpPr>
        <p:spPr>
          <a:xfrm>
            <a:off x="1798502" y="234620"/>
            <a:ext cx="8701940" cy="369332"/>
          </a:xfrm>
          <a:prstGeom prst="rect">
            <a:avLst/>
          </a:prstGeom>
          <a:solidFill>
            <a:srgbClr val="0070C0"/>
          </a:solidFill>
          <a:effectLst>
            <a:outerShdw blurRad="50800" dist="38100" dir="2700000" algn="tl" rotWithShape="0">
              <a:prstClr val="black">
                <a:alpha val="40000"/>
              </a:prstClr>
            </a:outerShdw>
          </a:effectLst>
        </p:spPr>
        <p:txBody>
          <a:bodyPr wrap="square" rtlCol="0">
            <a:spAutoFit/>
          </a:bodyPr>
          <a:lstStyle/>
          <a:p>
            <a:r>
              <a:rPr lang="en-AU" b="1" dirty="0">
                <a:solidFill>
                  <a:schemeClr val="bg1"/>
                </a:solidFill>
              </a:rPr>
              <a:t>Module 4</a:t>
            </a:r>
            <a:r>
              <a:rPr lang="en-AU" dirty="0">
                <a:solidFill>
                  <a:schemeClr val="bg1"/>
                </a:solidFill>
              </a:rPr>
              <a:t>: Consult</a:t>
            </a:r>
          </a:p>
        </p:txBody>
      </p:sp>
      <p:pic>
        <p:nvPicPr>
          <p:cNvPr id="4" name="Picture 3">
            <a:extLst>
              <a:ext uri="{FF2B5EF4-FFF2-40B4-BE49-F238E27FC236}">
                <a16:creationId xmlns:a16="http://schemas.microsoft.com/office/drawing/2014/main" id="{135F9D8F-4900-4459-9F4F-05B9C32221BF}"/>
              </a:ext>
            </a:extLst>
          </p:cNvPr>
          <p:cNvPicPr/>
          <p:nvPr/>
        </p:nvPicPr>
        <p:blipFill>
          <a:blip r:embed="rId2">
            <a:extLst>
              <a:ext uri="{28A0092B-C50C-407E-A947-70E740481C1C}">
                <a14:useLocalDpi xmlns:a14="http://schemas.microsoft.com/office/drawing/2010/main" val="0"/>
              </a:ext>
            </a:extLst>
          </a:blip>
          <a:stretch>
            <a:fillRect/>
          </a:stretch>
        </p:blipFill>
        <p:spPr>
          <a:xfrm>
            <a:off x="10724380" y="73109"/>
            <a:ext cx="1191176" cy="997627"/>
          </a:xfrm>
          <a:prstGeom prst="rect">
            <a:avLst/>
          </a:prstGeom>
        </p:spPr>
      </p:pic>
      <p:pic>
        <p:nvPicPr>
          <p:cNvPr id="3" name="Picture 2">
            <a:extLst>
              <a:ext uri="{FF2B5EF4-FFF2-40B4-BE49-F238E27FC236}">
                <a16:creationId xmlns:a16="http://schemas.microsoft.com/office/drawing/2014/main" id="{3B5BE3D8-96EC-4CBD-A1B9-EFB413B76B30}"/>
              </a:ext>
            </a:extLst>
          </p:cNvPr>
          <p:cNvPicPr>
            <a:picLocks noChangeAspect="1"/>
          </p:cNvPicPr>
          <p:nvPr/>
        </p:nvPicPr>
        <p:blipFill>
          <a:blip r:embed="rId3"/>
          <a:stretch>
            <a:fillRect/>
          </a:stretch>
        </p:blipFill>
        <p:spPr>
          <a:xfrm>
            <a:off x="184473" y="73109"/>
            <a:ext cx="1560557" cy="779796"/>
          </a:xfrm>
          <a:prstGeom prst="rect">
            <a:avLst/>
          </a:prstGeom>
        </p:spPr>
      </p:pic>
      <p:sp>
        <p:nvSpPr>
          <p:cNvPr id="6" name="TextBox 5">
            <a:extLst>
              <a:ext uri="{FF2B5EF4-FFF2-40B4-BE49-F238E27FC236}">
                <a16:creationId xmlns:a16="http://schemas.microsoft.com/office/drawing/2014/main" id="{945503F6-BFB8-4103-91B9-08624BF4E90D}"/>
              </a:ext>
            </a:extLst>
          </p:cNvPr>
          <p:cNvSpPr txBox="1"/>
          <p:nvPr/>
        </p:nvSpPr>
        <p:spPr>
          <a:xfrm>
            <a:off x="1798502" y="701404"/>
            <a:ext cx="8701940" cy="369332"/>
          </a:xfrm>
          <a:prstGeom prst="rect">
            <a:avLst/>
          </a:prstGeom>
          <a:solidFill>
            <a:srgbClr val="FF6600"/>
          </a:solidFill>
          <a:effectLst>
            <a:outerShdw blurRad="50800" dist="38100" dir="2700000" algn="tl" rotWithShape="0">
              <a:prstClr val="black">
                <a:alpha val="40000"/>
              </a:prstClr>
            </a:outerShdw>
          </a:effectLst>
        </p:spPr>
        <p:txBody>
          <a:bodyPr wrap="square" rtlCol="0">
            <a:spAutoFit/>
          </a:bodyPr>
          <a:lstStyle/>
          <a:p>
            <a:r>
              <a:rPr lang="en-AU" b="1" dirty="0">
                <a:solidFill>
                  <a:schemeClr val="bg1"/>
                </a:solidFill>
              </a:rPr>
              <a:t>Activity</a:t>
            </a:r>
          </a:p>
        </p:txBody>
      </p:sp>
      <p:graphicFrame>
        <p:nvGraphicFramePr>
          <p:cNvPr id="5" name="Diagram 4">
            <a:extLst>
              <a:ext uri="{FF2B5EF4-FFF2-40B4-BE49-F238E27FC236}">
                <a16:creationId xmlns:a16="http://schemas.microsoft.com/office/drawing/2014/main" id="{98FF0FD7-7A06-4D8D-8A25-B1480716BB60}"/>
              </a:ext>
            </a:extLst>
          </p:cNvPr>
          <p:cNvGraphicFramePr/>
          <p:nvPr>
            <p:extLst>
              <p:ext uri="{D42A27DB-BD31-4B8C-83A1-F6EECF244321}">
                <p14:modId xmlns:p14="http://schemas.microsoft.com/office/powerpoint/2010/main" val="1987131772"/>
              </p:ext>
            </p:extLst>
          </p:nvPr>
        </p:nvGraphicFramePr>
        <p:xfrm>
          <a:off x="1533400" y="1233762"/>
          <a:ext cx="9232144" cy="54661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13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4DA37E-E3E5-4FA7-B1C3-DBA2E7F4BD95}"/>
              </a:ext>
            </a:extLst>
          </p:cNvPr>
          <p:cNvSpPr txBox="1"/>
          <p:nvPr/>
        </p:nvSpPr>
        <p:spPr>
          <a:xfrm>
            <a:off x="1745030" y="202590"/>
            <a:ext cx="8701940" cy="369332"/>
          </a:xfrm>
          <a:prstGeom prst="rect">
            <a:avLst/>
          </a:prstGeom>
          <a:solidFill>
            <a:srgbClr val="0070C0"/>
          </a:solidFill>
          <a:effectLst>
            <a:outerShdw blurRad="50800" dist="38100" dir="2700000" algn="tl" rotWithShape="0">
              <a:prstClr val="black">
                <a:alpha val="40000"/>
              </a:prstClr>
            </a:outerShdw>
          </a:effectLst>
        </p:spPr>
        <p:txBody>
          <a:bodyPr wrap="square" rtlCol="0">
            <a:spAutoFit/>
          </a:bodyPr>
          <a:lstStyle/>
          <a:p>
            <a:pPr algn="ctr"/>
            <a:r>
              <a:rPr lang="en-AU" b="1" dirty="0">
                <a:solidFill>
                  <a:schemeClr val="bg1"/>
                </a:solidFill>
              </a:rPr>
              <a:t>Welcome.</a:t>
            </a:r>
          </a:p>
        </p:txBody>
      </p:sp>
      <p:pic>
        <p:nvPicPr>
          <p:cNvPr id="4" name="Picture 3">
            <a:extLst>
              <a:ext uri="{FF2B5EF4-FFF2-40B4-BE49-F238E27FC236}">
                <a16:creationId xmlns:a16="http://schemas.microsoft.com/office/drawing/2014/main" id="{135F9D8F-4900-4459-9F4F-05B9C32221BF}"/>
              </a:ext>
            </a:extLst>
          </p:cNvPr>
          <p:cNvPicPr/>
          <p:nvPr/>
        </p:nvPicPr>
        <p:blipFill>
          <a:blip r:embed="rId2">
            <a:extLst>
              <a:ext uri="{28A0092B-C50C-407E-A947-70E740481C1C}">
                <a14:useLocalDpi xmlns:a14="http://schemas.microsoft.com/office/drawing/2010/main" val="0"/>
              </a:ext>
            </a:extLst>
          </a:blip>
          <a:stretch>
            <a:fillRect/>
          </a:stretch>
        </p:blipFill>
        <p:spPr>
          <a:xfrm>
            <a:off x="10724380" y="73109"/>
            <a:ext cx="1191176" cy="997627"/>
          </a:xfrm>
          <a:prstGeom prst="rect">
            <a:avLst/>
          </a:prstGeom>
        </p:spPr>
      </p:pic>
      <p:pic>
        <p:nvPicPr>
          <p:cNvPr id="3" name="Picture 2">
            <a:extLst>
              <a:ext uri="{FF2B5EF4-FFF2-40B4-BE49-F238E27FC236}">
                <a16:creationId xmlns:a16="http://schemas.microsoft.com/office/drawing/2014/main" id="{3B5BE3D8-96EC-4CBD-A1B9-EFB413B76B30}"/>
              </a:ext>
            </a:extLst>
          </p:cNvPr>
          <p:cNvPicPr>
            <a:picLocks noChangeAspect="1"/>
          </p:cNvPicPr>
          <p:nvPr/>
        </p:nvPicPr>
        <p:blipFill>
          <a:blip r:embed="rId3"/>
          <a:stretch>
            <a:fillRect/>
          </a:stretch>
        </p:blipFill>
        <p:spPr>
          <a:xfrm>
            <a:off x="215760" y="73109"/>
            <a:ext cx="1560557" cy="779796"/>
          </a:xfrm>
          <a:prstGeom prst="rect">
            <a:avLst/>
          </a:prstGeom>
        </p:spPr>
      </p:pic>
      <p:pic>
        <p:nvPicPr>
          <p:cNvPr id="26" name="Picture 2" descr="Related image">
            <a:extLst>
              <a:ext uri="{FF2B5EF4-FFF2-40B4-BE49-F238E27FC236}">
                <a16:creationId xmlns:a16="http://schemas.microsoft.com/office/drawing/2014/main" id="{13B38E35-02AD-497E-964B-13C04F8DDB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4031" y="1483308"/>
            <a:ext cx="5723938" cy="38913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261CD7F2-88F7-46E3-A4AC-5FCE63453402}"/>
              </a:ext>
            </a:extLst>
          </p:cNvPr>
          <p:cNvSpPr txBox="1"/>
          <p:nvPr/>
        </p:nvSpPr>
        <p:spPr>
          <a:xfrm>
            <a:off x="2732125" y="5600141"/>
            <a:ext cx="7010237" cy="923330"/>
          </a:xfrm>
          <a:prstGeom prst="rect">
            <a:avLst/>
          </a:prstGeom>
          <a:noFill/>
        </p:spPr>
        <p:txBody>
          <a:bodyPr wrap="square" rtlCol="0">
            <a:spAutoFit/>
          </a:bodyPr>
          <a:lstStyle/>
          <a:p>
            <a:pPr algn="ctr"/>
            <a:r>
              <a:rPr lang="en-AU" b="1" dirty="0">
                <a:cs typeface="Arial" panose="020B0604020202020204" pitchFamily="34" charset="0"/>
              </a:rPr>
              <a:t>I would like to acknowledge that we meet on the lands of the Wathaurong (Wadawurrung) people and pay my respects to elders past and present, and any Aboriginal people here today</a:t>
            </a:r>
            <a:r>
              <a:rPr lang="en-AU" b="1" dirty="0">
                <a:solidFill>
                  <a:schemeClr val="tx1">
                    <a:lumMod val="65000"/>
                    <a:lumOff val="3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70626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4DA37E-E3E5-4FA7-B1C3-DBA2E7F4BD95}"/>
              </a:ext>
            </a:extLst>
          </p:cNvPr>
          <p:cNvSpPr txBox="1"/>
          <p:nvPr/>
        </p:nvSpPr>
        <p:spPr>
          <a:xfrm>
            <a:off x="1745030" y="202590"/>
            <a:ext cx="8701940" cy="369332"/>
          </a:xfrm>
          <a:prstGeom prst="rect">
            <a:avLst/>
          </a:prstGeom>
          <a:solidFill>
            <a:srgbClr val="0070C0"/>
          </a:solidFill>
          <a:effectLst>
            <a:outerShdw blurRad="50800" dist="38100" dir="2700000" algn="tl" rotWithShape="0">
              <a:prstClr val="black">
                <a:alpha val="40000"/>
              </a:prstClr>
            </a:outerShdw>
          </a:effectLst>
        </p:spPr>
        <p:txBody>
          <a:bodyPr wrap="square" rtlCol="0">
            <a:spAutoFit/>
          </a:bodyPr>
          <a:lstStyle/>
          <a:p>
            <a:r>
              <a:rPr lang="en-AU" b="1" dirty="0">
                <a:solidFill>
                  <a:schemeClr val="bg1"/>
                </a:solidFill>
              </a:rPr>
              <a:t>Module 5</a:t>
            </a:r>
            <a:r>
              <a:rPr lang="en-AU" dirty="0">
                <a:solidFill>
                  <a:schemeClr val="bg1"/>
                </a:solidFill>
              </a:rPr>
              <a:t>: Prioritise</a:t>
            </a:r>
          </a:p>
        </p:txBody>
      </p:sp>
      <p:pic>
        <p:nvPicPr>
          <p:cNvPr id="4" name="Picture 3">
            <a:extLst>
              <a:ext uri="{FF2B5EF4-FFF2-40B4-BE49-F238E27FC236}">
                <a16:creationId xmlns:a16="http://schemas.microsoft.com/office/drawing/2014/main" id="{135F9D8F-4900-4459-9F4F-05B9C32221BF}"/>
              </a:ext>
            </a:extLst>
          </p:cNvPr>
          <p:cNvPicPr/>
          <p:nvPr/>
        </p:nvPicPr>
        <p:blipFill>
          <a:blip r:embed="rId2">
            <a:extLst>
              <a:ext uri="{28A0092B-C50C-407E-A947-70E740481C1C}">
                <a14:useLocalDpi xmlns:a14="http://schemas.microsoft.com/office/drawing/2010/main" val="0"/>
              </a:ext>
            </a:extLst>
          </a:blip>
          <a:stretch>
            <a:fillRect/>
          </a:stretch>
        </p:blipFill>
        <p:spPr>
          <a:xfrm>
            <a:off x="10724380" y="73109"/>
            <a:ext cx="1191176" cy="997627"/>
          </a:xfrm>
          <a:prstGeom prst="rect">
            <a:avLst/>
          </a:prstGeom>
        </p:spPr>
      </p:pic>
      <p:pic>
        <p:nvPicPr>
          <p:cNvPr id="3" name="Picture 2">
            <a:extLst>
              <a:ext uri="{FF2B5EF4-FFF2-40B4-BE49-F238E27FC236}">
                <a16:creationId xmlns:a16="http://schemas.microsoft.com/office/drawing/2014/main" id="{3B5BE3D8-96EC-4CBD-A1B9-EFB413B76B30}"/>
              </a:ext>
            </a:extLst>
          </p:cNvPr>
          <p:cNvPicPr>
            <a:picLocks noChangeAspect="1"/>
          </p:cNvPicPr>
          <p:nvPr/>
        </p:nvPicPr>
        <p:blipFill>
          <a:blip r:embed="rId3"/>
          <a:stretch>
            <a:fillRect/>
          </a:stretch>
        </p:blipFill>
        <p:spPr>
          <a:xfrm>
            <a:off x="215760" y="73109"/>
            <a:ext cx="1560557" cy="779796"/>
          </a:xfrm>
          <a:prstGeom prst="rect">
            <a:avLst/>
          </a:prstGeom>
        </p:spPr>
      </p:pic>
      <p:sp>
        <p:nvSpPr>
          <p:cNvPr id="5" name="Rectangle 4">
            <a:extLst>
              <a:ext uri="{FF2B5EF4-FFF2-40B4-BE49-F238E27FC236}">
                <a16:creationId xmlns:a16="http://schemas.microsoft.com/office/drawing/2014/main" id="{2B5F6CD7-CD46-4EE5-AAE0-71F226BC93DE}"/>
              </a:ext>
            </a:extLst>
          </p:cNvPr>
          <p:cNvSpPr/>
          <p:nvPr/>
        </p:nvSpPr>
        <p:spPr>
          <a:xfrm>
            <a:off x="447161" y="1200217"/>
            <a:ext cx="11297678" cy="5324535"/>
          </a:xfrm>
          <a:prstGeom prst="rect">
            <a:avLst/>
          </a:prstGeom>
        </p:spPr>
        <p:txBody>
          <a:bodyPr wrap="square">
            <a:spAutoFit/>
          </a:bodyPr>
          <a:lstStyle/>
          <a:p>
            <a:r>
              <a:rPr lang="en-AU" b="1" dirty="0">
                <a:solidFill>
                  <a:srgbClr val="222222"/>
                </a:solidFill>
              </a:rPr>
              <a:t>Next steps:</a:t>
            </a:r>
          </a:p>
          <a:p>
            <a:endParaRPr lang="en-AU" sz="1400" dirty="0">
              <a:solidFill>
                <a:srgbClr val="222222"/>
              </a:solidFill>
            </a:endParaRPr>
          </a:p>
          <a:p>
            <a:pPr lvl="1"/>
            <a:r>
              <a:rPr lang="en-AU" sz="1400" dirty="0">
                <a:solidFill>
                  <a:srgbClr val="222222"/>
                </a:solidFill>
              </a:rPr>
              <a:t>1. Once you have completed the </a:t>
            </a:r>
            <a:r>
              <a:rPr lang="en-AU" sz="1400" b="1" dirty="0">
                <a:solidFill>
                  <a:srgbClr val="FF6600"/>
                </a:solidFill>
              </a:rPr>
              <a:t>Information Hub </a:t>
            </a:r>
            <a:r>
              <a:rPr lang="en-AU" sz="1400" b="1" dirty="0">
                <a:solidFill>
                  <a:srgbClr val="222222"/>
                </a:solidFill>
              </a:rPr>
              <a:t>Analyse </a:t>
            </a:r>
            <a:r>
              <a:rPr lang="en-AU" sz="1400" dirty="0">
                <a:solidFill>
                  <a:srgbClr val="222222"/>
                </a:solidFill>
              </a:rPr>
              <a:t>and </a:t>
            </a:r>
            <a:r>
              <a:rPr lang="en-AU" sz="1400" b="1" dirty="0">
                <a:solidFill>
                  <a:srgbClr val="222222"/>
                </a:solidFill>
              </a:rPr>
              <a:t>Consult</a:t>
            </a:r>
            <a:r>
              <a:rPr lang="en-AU" sz="1400" dirty="0">
                <a:solidFill>
                  <a:srgbClr val="222222"/>
                </a:solidFill>
              </a:rPr>
              <a:t> tabs, go to the </a:t>
            </a:r>
            <a:r>
              <a:rPr lang="en-AU" sz="1400" b="1" dirty="0">
                <a:solidFill>
                  <a:srgbClr val="222222"/>
                </a:solidFill>
              </a:rPr>
              <a:t>Prioritise</a:t>
            </a:r>
            <a:r>
              <a:rPr lang="en-AU" sz="1400" dirty="0">
                <a:solidFill>
                  <a:srgbClr val="222222"/>
                </a:solidFill>
              </a:rPr>
              <a:t> tab.</a:t>
            </a:r>
          </a:p>
          <a:p>
            <a:endParaRPr lang="en-AU" sz="1400" dirty="0">
              <a:solidFill>
                <a:srgbClr val="222222"/>
              </a:solidFill>
            </a:endParaRPr>
          </a:p>
          <a:p>
            <a:pPr lvl="1"/>
            <a:r>
              <a:rPr lang="en-AU" sz="1400" dirty="0">
                <a:solidFill>
                  <a:srgbClr val="222222"/>
                </a:solidFill>
              </a:rPr>
              <a:t>2. You are going to transfer all of your </a:t>
            </a:r>
            <a:r>
              <a:rPr lang="en-AU" sz="1400" i="1" dirty="0">
                <a:solidFill>
                  <a:srgbClr val="222222"/>
                </a:solidFill>
              </a:rPr>
              <a:t>Priority Rating 1 </a:t>
            </a:r>
            <a:r>
              <a:rPr lang="en-AU" sz="1400" dirty="0">
                <a:solidFill>
                  <a:srgbClr val="222222"/>
                </a:solidFill>
              </a:rPr>
              <a:t>items into this table.  You can do this by filtering the original tab to show </a:t>
            </a:r>
            <a:r>
              <a:rPr lang="en-AU" sz="1400" i="1" dirty="0">
                <a:solidFill>
                  <a:srgbClr val="222222"/>
                </a:solidFill>
              </a:rPr>
              <a:t>Priority Ratings 1 </a:t>
            </a:r>
            <a:r>
              <a:rPr lang="en-AU" sz="1400" dirty="0">
                <a:solidFill>
                  <a:srgbClr val="222222"/>
                </a:solidFill>
              </a:rPr>
              <a:t>only then cut and paste across. Or you can filter by </a:t>
            </a:r>
            <a:r>
              <a:rPr lang="en-AU" sz="1400" i="1" dirty="0">
                <a:solidFill>
                  <a:srgbClr val="222222"/>
                </a:solidFill>
              </a:rPr>
              <a:t>Practice Area</a:t>
            </a:r>
            <a:r>
              <a:rPr lang="en-AU" sz="1400" dirty="0">
                <a:solidFill>
                  <a:srgbClr val="222222"/>
                </a:solidFill>
              </a:rPr>
              <a:t>, then </a:t>
            </a:r>
            <a:r>
              <a:rPr lang="en-AU" sz="1400" i="1" dirty="0">
                <a:solidFill>
                  <a:srgbClr val="222222"/>
                </a:solidFill>
              </a:rPr>
              <a:t>Priority Rating</a:t>
            </a:r>
            <a:r>
              <a:rPr lang="en-AU" sz="1400" dirty="0">
                <a:solidFill>
                  <a:srgbClr val="222222"/>
                </a:solidFill>
              </a:rPr>
              <a:t>. </a:t>
            </a:r>
          </a:p>
          <a:p>
            <a:endParaRPr lang="en-AU" sz="1400" dirty="0">
              <a:solidFill>
                <a:srgbClr val="222222"/>
              </a:solidFill>
            </a:endParaRPr>
          </a:p>
          <a:p>
            <a:pPr lvl="1"/>
            <a:r>
              <a:rPr lang="en-AU" sz="1400" dirty="0"/>
              <a:t>	You will not need to transfer the </a:t>
            </a:r>
            <a:r>
              <a:rPr lang="en-AU" sz="1400" i="1" dirty="0"/>
              <a:t>Source</a:t>
            </a:r>
            <a:r>
              <a:rPr lang="en-AU" sz="1400" dirty="0"/>
              <a:t> column or the </a:t>
            </a:r>
            <a:r>
              <a:rPr lang="en-AU" sz="1400" i="1" dirty="0"/>
              <a:t>Priority Rating </a:t>
            </a:r>
            <a:r>
              <a:rPr lang="en-AU" sz="1400" dirty="0"/>
              <a:t>column. </a:t>
            </a:r>
          </a:p>
          <a:p>
            <a:endParaRPr lang="en-AU" sz="1400" dirty="0"/>
          </a:p>
          <a:p>
            <a:pPr lvl="1"/>
            <a:r>
              <a:rPr lang="en-AU" sz="1400" dirty="0"/>
              <a:t>3. You can print the </a:t>
            </a:r>
            <a:r>
              <a:rPr lang="en-AU" sz="1400" b="1" dirty="0"/>
              <a:t>Prioritise</a:t>
            </a:r>
            <a:r>
              <a:rPr lang="en-AU" sz="1400" dirty="0"/>
              <a:t> page and provide the list to the Committee to inform their discussions and final prioritising process. </a:t>
            </a:r>
          </a:p>
          <a:p>
            <a:endParaRPr lang="en-AU" sz="1400" dirty="0"/>
          </a:p>
          <a:p>
            <a:r>
              <a:rPr lang="en-AU" sz="1400" dirty="0"/>
              <a:t>	Don’t forget to select ‘FIT SHEET ON ONE PAGE’ when printing.</a:t>
            </a:r>
          </a:p>
          <a:p>
            <a:endParaRPr lang="en-AU" sz="1400" dirty="0"/>
          </a:p>
          <a:p>
            <a:pPr lvl="1"/>
            <a:r>
              <a:rPr lang="en-AU" sz="1400" dirty="0"/>
              <a:t>4. It is recommended that you provide the Committee with </a:t>
            </a:r>
            <a:r>
              <a:rPr lang="en-AU" sz="1400" i="1" dirty="0"/>
              <a:t>3-4 Focus Areas </a:t>
            </a:r>
            <a:r>
              <a:rPr lang="en-AU" sz="1400" dirty="0"/>
              <a:t>for each </a:t>
            </a:r>
            <a:r>
              <a:rPr lang="en-AU" sz="1400" i="1" dirty="0"/>
              <a:t>Practice Area</a:t>
            </a:r>
            <a:r>
              <a:rPr lang="en-AU" sz="1400" dirty="0"/>
              <a:t>.  Dip into the </a:t>
            </a:r>
            <a:r>
              <a:rPr lang="en-AU" sz="1400" i="1" dirty="0"/>
              <a:t>Focus Areas </a:t>
            </a:r>
            <a:r>
              <a:rPr lang="en-AU" sz="1400" dirty="0"/>
              <a:t>with </a:t>
            </a:r>
            <a:r>
              <a:rPr lang="en-AU" sz="1400" i="1" dirty="0"/>
              <a:t>Priority Rating 2 </a:t>
            </a:r>
            <a:r>
              <a:rPr lang="en-AU" sz="1400" dirty="0"/>
              <a:t>if you need to.</a:t>
            </a:r>
          </a:p>
          <a:p>
            <a:endParaRPr lang="en-AU" sz="1400" dirty="0"/>
          </a:p>
          <a:p>
            <a:pPr lvl="1"/>
            <a:r>
              <a:rPr lang="en-AU" sz="1400" dirty="0"/>
              <a:t>5. Present these to your Committee.  The aim is to reduce these to 1-3 </a:t>
            </a:r>
            <a:r>
              <a:rPr lang="en-AU" sz="1400" i="1" dirty="0"/>
              <a:t>Focus Areas </a:t>
            </a:r>
            <a:r>
              <a:rPr lang="en-AU" sz="1400" dirty="0"/>
              <a:t>to bring to Workshop 2.  Together, you can merge some </a:t>
            </a:r>
            <a:r>
              <a:rPr lang="en-AU" sz="1400" i="1" dirty="0"/>
              <a:t>Focus Areas </a:t>
            </a:r>
            <a:r>
              <a:rPr lang="en-AU" sz="1400" dirty="0"/>
              <a:t>into one, or we can do that later. </a:t>
            </a:r>
          </a:p>
          <a:p>
            <a:endParaRPr lang="en-AU" sz="1400" dirty="0"/>
          </a:p>
          <a:p>
            <a:pPr lvl="1"/>
            <a:r>
              <a:rPr lang="en-AU" sz="1400" dirty="0"/>
              <a:t>6. Using the last column in the </a:t>
            </a:r>
            <a:r>
              <a:rPr lang="en-AU" sz="1400" b="1" dirty="0"/>
              <a:t>Prioritise</a:t>
            </a:r>
            <a:r>
              <a:rPr lang="en-AU" sz="1400" dirty="0"/>
              <a:t> tab, update the results of the Committee discussion and bring this new list to Workshop 2.</a:t>
            </a:r>
          </a:p>
          <a:p>
            <a:endParaRPr lang="en-AU" sz="1400" dirty="0"/>
          </a:p>
          <a:p>
            <a:r>
              <a:rPr lang="en-AU" sz="1400" dirty="0"/>
              <a:t>	Remember, they are suppose to be high-level and broad – we will narrow them down through the goal setting process and you will break 	them down even further in your Coordinators Workplan.</a:t>
            </a:r>
          </a:p>
          <a:p>
            <a:endParaRPr lang="en-AU" sz="1400" dirty="0"/>
          </a:p>
        </p:txBody>
      </p:sp>
      <p:sp>
        <p:nvSpPr>
          <p:cNvPr id="6" name="Rectangle 5">
            <a:extLst>
              <a:ext uri="{FF2B5EF4-FFF2-40B4-BE49-F238E27FC236}">
                <a16:creationId xmlns:a16="http://schemas.microsoft.com/office/drawing/2014/main" id="{84E896BE-F3E2-40F9-B799-0EB38751B495}"/>
              </a:ext>
            </a:extLst>
          </p:cNvPr>
          <p:cNvSpPr/>
          <p:nvPr/>
        </p:nvSpPr>
        <p:spPr>
          <a:xfrm>
            <a:off x="3949430" y="734568"/>
            <a:ext cx="4919552" cy="461665"/>
          </a:xfrm>
          <a:prstGeom prst="rect">
            <a:avLst/>
          </a:prstGeom>
        </p:spPr>
        <p:txBody>
          <a:bodyPr wrap="none">
            <a:spAutoFit/>
          </a:bodyPr>
          <a:lstStyle/>
          <a:p>
            <a:r>
              <a:rPr lang="en-AU" b="1" dirty="0">
                <a:solidFill>
                  <a:srgbClr val="0070C0"/>
                </a:solidFill>
                <a:hlinkClick r:id="rId4"/>
              </a:rPr>
              <a:t>Shifting from </a:t>
            </a:r>
            <a:r>
              <a:rPr lang="en-AU" sz="2400" b="1" dirty="0">
                <a:solidFill>
                  <a:srgbClr val="0070C0"/>
                </a:solidFill>
                <a:hlinkClick r:id="rId4"/>
              </a:rPr>
              <a:t>BIG PICTURE </a:t>
            </a:r>
            <a:r>
              <a:rPr lang="en-AU" b="1" dirty="0">
                <a:solidFill>
                  <a:srgbClr val="0070C0"/>
                </a:solidFill>
                <a:hlinkClick r:id="rId4"/>
              </a:rPr>
              <a:t>to </a:t>
            </a:r>
            <a:r>
              <a:rPr lang="en-AU" sz="1200" b="1" dirty="0">
                <a:solidFill>
                  <a:srgbClr val="0070C0"/>
                </a:solidFill>
                <a:hlinkClick r:id="rId4"/>
              </a:rPr>
              <a:t>SMALL</a:t>
            </a:r>
            <a:r>
              <a:rPr lang="en-AU" b="1" dirty="0">
                <a:solidFill>
                  <a:srgbClr val="0070C0"/>
                </a:solidFill>
                <a:hlinkClick r:id="rId4"/>
              </a:rPr>
              <a:t> and </a:t>
            </a:r>
            <a:r>
              <a:rPr lang="en-AU" sz="1200" b="1" dirty="0">
                <a:solidFill>
                  <a:srgbClr val="0070C0"/>
                </a:solidFill>
                <a:hlinkClick r:id="rId4"/>
              </a:rPr>
              <a:t>DISCRETE</a:t>
            </a:r>
            <a:endParaRPr lang="en-AU" b="1" dirty="0">
              <a:solidFill>
                <a:srgbClr val="0070C0"/>
              </a:solidFill>
            </a:endParaRPr>
          </a:p>
        </p:txBody>
      </p:sp>
      <p:sp>
        <p:nvSpPr>
          <p:cNvPr id="7" name="Oval 6">
            <a:extLst>
              <a:ext uri="{FF2B5EF4-FFF2-40B4-BE49-F238E27FC236}">
                <a16:creationId xmlns:a16="http://schemas.microsoft.com/office/drawing/2014/main" id="{09968005-CC48-45E1-92C6-C35E1CF46B4D}"/>
              </a:ext>
            </a:extLst>
          </p:cNvPr>
          <p:cNvSpPr/>
          <p:nvPr/>
        </p:nvSpPr>
        <p:spPr>
          <a:xfrm>
            <a:off x="1319584" y="2852709"/>
            <a:ext cx="104033" cy="136886"/>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7BFE95DD-CCB8-408F-B747-6636262B02E7}"/>
              </a:ext>
            </a:extLst>
          </p:cNvPr>
          <p:cNvSpPr/>
          <p:nvPr/>
        </p:nvSpPr>
        <p:spPr>
          <a:xfrm>
            <a:off x="1319583" y="3686319"/>
            <a:ext cx="104033" cy="136886"/>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7085F3CB-A232-4EC5-A80A-5F170E8EFB80}"/>
              </a:ext>
            </a:extLst>
          </p:cNvPr>
          <p:cNvPicPr>
            <a:picLocks noChangeAspect="1"/>
          </p:cNvPicPr>
          <p:nvPr/>
        </p:nvPicPr>
        <p:blipFill>
          <a:blip r:embed="rId5"/>
          <a:stretch>
            <a:fillRect/>
          </a:stretch>
        </p:blipFill>
        <p:spPr>
          <a:xfrm>
            <a:off x="1316730" y="5836841"/>
            <a:ext cx="109738" cy="134124"/>
          </a:xfrm>
          <a:prstGeom prst="rect">
            <a:avLst/>
          </a:prstGeom>
        </p:spPr>
      </p:pic>
    </p:spTree>
    <p:extLst>
      <p:ext uri="{BB962C8B-B14F-4D97-AF65-F5344CB8AC3E}">
        <p14:creationId xmlns:p14="http://schemas.microsoft.com/office/powerpoint/2010/main" val="160337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down)">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ipe(down)">
                                      <p:cBhvr>
                                        <p:cTn id="12" dur="500"/>
                                        <p:tgtEl>
                                          <p:spTgt spid="5">
                                            <p:txEl>
                                              <p:pRg st="4" end="4"/>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Effect transition="in" filter="wipe(down)">
                                      <p:cBhvr>
                                        <p:cTn id="15" dur="500"/>
                                        <p:tgtEl>
                                          <p:spTgt spid="5">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xEl>
                                              <p:pRg st="8" end="8"/>
                                            </p:txEl>
                                          </p:spTgt>
                                        </p:tgtEl>
                                        <p:attrNameLst>
                                          <p:attrName>style.visibility</p:attrName>
                                        </p:attrNameLst>
                                      </p:cBhvr>
                                      <p:to>
                                        <p:strVal val="visible"/>
                                      </p:to>
                                    </p:set>
                                    <p:animEffect transition="in" filter="wipe(down)">
                                      <p:cBhvr>
                                        <p:cTn id="20" dur="500"/>
                                        <p:tgtEl>
                                          <p:spTgt spid="5">
                                            <p:txEl>
                                              <p:pRg st="8" end="8"/>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animEffect transition="in" filter="wipe(down)">
                                      <p:cBhvr>
                                        <p:cTn id="23" dur="500"/>
                                        <p:tgtEl>
                                          <p:spTgt spid="5">
                                            <p:txEl>
                                              <p:pRg st="10" end="1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xEl>
                                              <p:pRg st="12" end="12"/>
                                            </p:txEl>
                                          </p:spTgt>
                                        </p:tgtEl>
                                        <p:attrNameLst>
                                          <p:attrName>style.visibility</p:attrName>
                                        </p:attrNameLst>
                                      </p:cBhvr>
                                      <p:to>
                                        <p:strVal val="visible"/>
                                      </p:to>
                                    </p:set>
                                    <p:animEffect transition="in" filter="wipe(down)">
                                      <p:cBhvr>
                                        <p:cTn id="28" dur="500"/>
                                        <p:tgtEl>
                                          <p:spTgt spid="5">
                                            <p:txEl>
                                              <p:pRg st="12" end="1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
                                            <p:txEl>
                                              <p:pRg st="14" end="14"/>
                                            </p:txEl>
                                          </p:spTgt>
                                        </p:tgtEl>
                                        <p:attrNameLst>
                                          <p:attrName>style.visibility</p:attrName>
                                        </p:attrNameLst>
                                      </p:cBhvr>
                                      <p:to>
                                        <p:strVal val="visible"/>
                                      </p:to>
                                    </p:set>
                                    <p:animEffect transition="in" filter="wipe(down)">
                                      <p:cBhvr>
                                        <p:cTn id="33" dur="500"/>
                                        <p:tgtEl>
                                          <p:spTgt spid="5">
                                            <p:txEl>
                                              <p:pRg st="14" end="1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
                                            <p:txEl>
                                              <p:pRg st="16" end="16"/>
                                            </p:txEl>
                                          </p:spTgt>
                                        </p:tgtEl>
                                        <p:attrNameLst>
                                          <p:attrName>style.visibility</p:attrName>
                                        </p:attrNameLst>
                                      </p:cBhvr>
                                      <p:to>
                                        <p:strVal val="visible"/>
                                      </p:to>
                                    </p:set>
                                    <p:animEffect transition="in" filter="wipe(down)">
                                      <p:cBhvr>
                                        <p:cTn id="38" dur="500"/>
                                        <p:tgtEl>
                                          <p:spTgt spid="5">
                                            <p:txEl>
                                              <p:pRg st="16" end="16"/>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5">
                                            <p:txEl>
                                              <p:pRg st="18" end="18"/>
                                            </p:txEl>
                                          </p:spTgt>
                                        </p:tgtEl>
                                        <p:attrNameLst>
                                          <p:attrName>style.visibility</p:attrName>
                                        </p:attrNameLst>
                                      </p:cBhvr>
                                      <p:to>
                                        <p:strVal val="visible"/>
                                      </p:to>
                                    </p:set>
                                    <p:animEffect transition="in" filter="wipe(down)">
                                      <p:cBhvr>
                                        <p:cTn id="41" dur="500"/>
                                        <p:tgtEl>
                                          <p:spTgt spid="5">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5F9D8F-4900-4459-9F4F-05B9C32221BF}"/>
              </a:ext>
            </a:extLst>
          </p:cNvPr>
          <p:cNvPicPr/>
          <p:nvPr/>
        </p:nvPicPr>
        <p:blipFill>
          <a:blip r:embed="rId2">
            <a:extLst>
              <a:ext uri="{28A0092B-C50C-407E-A947-70E740481C1C}">
                <a14:useLocalDpi xmlns:a14="http://schemas.microsoft.com/office/drawing/2010/main" val="0"/>
              </a:ext>
            </a:extLst>
          </a:blip>
          <a:stretch>
            <a:fillRect/>
          </a:stretch>
        </p:blipFill>
        <p:spPr>
          <a:xfrm>
            <a:off x="10724380" y="73109"/>
            <a:ext cx="1191176" cy="997627"/>
          </a:xfrm>
          <a:prstGeom prst="rect">
            <a:avLst/>
          </a:prstGeom>
        </p:spPr>
      </p:pic>
      <p:pic>
        <p:nvPicPr>
          <p:cNvPr id="3" name="Picture 2">
            <a:extLst>
              <a:ext uri="{FF2B5EF4-FFF2-40B4-BE49-F238E27FC236}">
                <a16:creationId xmlns:a16="http://schemas.microsoft.com/office/drawing/2014/main" id="{3B5BE3D8-96EC-4CBD-A1B9-EFB413B76B30}"/>
              </a:ext>
            </a:extLst>
          </p:cNvPr>
          <p:cNvPicPr>
            <a:picLocks noChangeAspect="1"/>
          </p:cNvPicPr>
          <p:nvPr/>
        </p:nvPicPr>
        <p:blipFill>
          <a:blip r:embed="rId3"/>
          <a:stretch>
            <a:fillRect/>
          </a:stretch>
        </p:blipFill>
        <p:spPr>
          <a:xfrm>
            <a:off x="215760" y="73109"/>
            <a:ext cx="1560557" cy="779796"/>
          </a:xfrm>
          <a:prstGeom prst="rect">
            <a:avLst/>
          </a:prstGeom>
        </p:spPr>
      </p:pic>
      <p:sp>
        <p:nvSpPr>
          <p:cNvPr id="7" name="TextBox 6">
            <a:extLst>
              <a:ext uri="{FF2B5EF4-FFF2-40B4-BE49-F238E27FC236}">
                <a16:creationId xmlns:a16="http://schemas.microsoft.com/office/drawing/2014/main" id="{E3086CBC-70D0-435A-AB47-74BCA6ED91DD}"/>
              </a:ext>
            </a:extLst>
          </p:cNvPr>
          <p:cNvSpPr txBox="1"/>
          <p:nvPr/>
        </p:nvSpPr>
        <p:spPr>
          <a:xfrm>
            <a:off x="1798502" y="202590"/>
            <a:ext cx="8701940" cy="369332"/>
          </a:xfrm>
          <a:prstGeom prst="rect">
            <a:avLst/>
          </a:prstGeom>
          <a:solidFill>
            <a:srgbClr val="0070C0"/>
          </a:solidFill>
          <a:effectLst>
            <a:outerShdw blurRad="50800" dist="38100" dir="2700000" algn="tl" rotWithShape="0">
              <a:prstClr val="black">
                <a:alpha val="40000"/>
              </a:prstClr>
            </a:outerShdw>
          </a:effectLst>
        </p:spPr>
        <p:txBody>
          <a:bodyPr wrap="square" rtlCol="0">
            <a:spAutoFit/>
          </a:bodyPr>
          <a:lstStyle/>
          <a:p>
            <a:r>
              <a:rPr lang="en-AU" b="1" dirty="0">
                <a:solidFill>
                  <a:schemeClr val="bg1"/>
                </a:solidFill>
              </a:rPr>
              <a:t>Module 5</a:t>
            </a:r>
            <a:r>
              <a:rPr lang="en-AU" dirty="0">
                <a:solidFill>
                  <a:schemeClr val="bg1"/>
                </a:solidFill>
              </a:rPr>
              <a:t>: Prioritise</a:t>
            </a:r>
          </a:p>
        </p:txBody>
      </p:sp>
      <p:sp>
        <p:nvSpPr>
          <p:cNvPr id="8" name="TextBox 7">
            <a:extLst>
              <a:ext uri="{FF2B5EF4-FFF2-40B4-BE49-F238E27FC236}">
                <a16:creationId xmlns:a16="http://schemas.microsoft.com/office/drawing/2014/main" id="{C12BCC0E-1FA7-4688-8FDC-B9EABBE31F56}"/>
              </a:ext>
            </a:extLst>
          </p:cNvPr>
          <p:cNvSpPr txBox="1"/>
          <p:nvPr/>
        </p:nvSpPr>
        <p:spPr>
          <a:xfrm>
            <a:off x="5311184" y="6092704"/>
            <a:ext cx="1828800" cy="369332"/>
          </a:xfrm>
          <a:prstGeom prst="rect">
            <a:avLst/>
          </a:prstGeom>
          <a:noFill/>
        </p:spPr>
        <p:txBody>
          <a:bodyPr wrap="square" rtlCol="0">
            <a:spAutoFit/>
          </a:bodyPr>
          <a:lstStyle/>
          <a:p>
            <a:r>
              <a:rPr lang="en-AU" b="1" dirty="0">
                <a:hlinkClick r:id="rId4" action="ppaction://hlinkfile"/>
              </a:rPr>
              <a:t>Information Hub</a:t>
            </a:r>
            <a:endParaRPr lang="en-AU" b="1" dirty="0"/>
          </a:p>
        </p:txBody>
      </p:sp>
      <p:pic>
        <p:nvPicPr>
          <p:cNvPr id="9" name="Picture 8" descr="Information Hub - Excel">
            <a:extLst>
              <a:ext uri="{FF2B5EF4-FFF2-40B4-BE49-F238E27FC236}">
                <a16:creationId xmlns:a16="http://schemas.microsoft.com/office/drawing/2014/main" id="{48C8B4AA-8206-4ADF-8C9C-D9119C794E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1224" y="929649"/>
            <a:ext cx="9169552" cy="4998701"/>
          </a:xfrm>
          <a:prstGeom prst="rect">
            <a:avLst/>
          </a:prstGeom>
        </p:spPr>
      </p:pic>
    </p:spTree>
    <p:extLst>
      <p:ext uri="{BB962C8B-B14F-4D97-AF65-F5344CB8AC3E}">
        <p14:creationId xmlns:p14="http://schemas.microsoft.com/office/powerpoint/2010/main" val="3253470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4DA37E-E3E5-4FA7-B1C3-DBA2E7F4BD95}"/>
              </a:ext>
            </a:extLst>
          </p:cNvPr>
          <p:cNvSpPr txBox="1"/>
          <p:nvPr/>
        </p:nvSpPr>
        <p:spPr>
          <a:xfrm>
            <a:off x="1745030" y="202590"/>
            <a:ext cx="8701940" cy="369332"/>
          </a:xfrm>
          <a:prstGeom prst="rect">
            <a:avLst/>
          </a:prstGeom>
          <a:solidFill>
            <a:srgbClr val="0070C0"/>
          </a:solidFill>
          <a:effectLst>
            <a:outerShdw blurRad="50800" dist="38100" dir="2700000" algn="tl" rotWithShape="0">
              <a:prstClr val="black">
                <a:alpha val="40000"/>
              </a:prstClr>
            </a:outerShdw>
          </a:effectLst>
        </p:spPr>
        <p:txBody>
          <a:bodyPr wrap="square" rtlCol="0">
            <a:spAutoFit/>
          </a:bodyPr>
          <a:lstStyle/>
          <a:p>
            <a:r>
              <a:rPr lang="en-AU" b="1" dirty="0">
                <a:solidFill>
                  <a:schemeClr val="bg1"/>
                </a:solidFill>
              </a:rPr>
              <a:t>Module 5</a:t>
            </a:r>
            <a:r>
              <a:rPr lang="en-AU" dirty="0">
                <a:solidFill>
                  <a:schemeClr val="bg1"/>
                </a:solidFill>
              </a:rPr>
              <a:t>: Prioritise</a:t>
            </a:r>
          </a:p>
        </p:txBody>
      </p:sp>
      <p:pic>
        <p:nvPicPr>
          <p:cNvPr id="4" name="Picture 3">
            <a:extLst>
              <a:ext uri="{FF2B5EF4-FFF2-40B4-BE49-F238E27FC236}">
                <a16:creationId xmlns:a16="http://schemas.microsoft.com/office/drawing/2014/main" id="{135F9D8F-4900-4459-9F4F-05B9C32221BF}"/>
              </a:ext>
            </a:extLst>
          </p:cNvPr>
          <p:cNvPicPr/>
          <p:nvPr/>
        </p:nvPicPr>
        <p:blipFill>
          <a:blip r:embed="rId2">
            <a:extLst>
              <a:ext uri="{28A0092B-C50C-407E-A947-70E740481C1C}">
                <a14:useLocalDpi xmlns:a14="http://schemas.microsoft.com/office/drawing/2010/main" val="0"/>
              </a:ext>
            </a:extLst>
          </a:blip>
          <a:stretch>
            <a:fillRect/>
          </a:stretch>
        </p:blipFill>
        <p:spPr>
          <a:xfrm>
            <a:off x="10724380" y="73109"/>
            <a:ext cx="1191176" cy="997627"/>
          </a:xfrm>
          <a:prstGeom prst="rect">
            <a:avLst/>
          </a:prstGeom>
        </p:spPr>
      </p:pic>
      <p:pic>
        <p:nvPicPr>
          <p:cNvPr id="3" name="Picture 2">
            <a:extLst>
              <a:ext uri="{FF2B5EF4-FFF2-40B4-BE49-F238E27FC236}">
                <a16:creationId xmlns:a16="http://schemas.microsoft.com/office/drawing/2014/main" id="{3B5BE3D8-96EC-4CBD-A1B9-EFB413B76B30}"/>
              </a:ext>
            </a:extLst>
          </p:cNvPr>
          <p:cNvPicPr>
            <a:picLocks noChangeAspect="1"/>
          </p:cNvPicPr>
          <p:nvPr/>
        </p:nvPicPr>
        <p:blipFill>
          <a:blip r:embed="rId3"/>
          <a:stretch>
            <a:fillRect/>
          </a:stretch>
        </p:blipFill>
        <p:spPr>
          <a:xfrm>
            <a:off x="215760" y="73109"/>
            <a:ext cx="1560557" cy="779796"/>
          </a:xfrm>
          <a:prstGeom prst="rect">
            <a:avLst/>
          </a:prstGeom>
        </p:spPr>
      </p:pic>
      <p:sp>
        <p:nvSpPr>
          <p:cNvPr id="6" name="TextBox 5">
            <a:extLst>
              <a:ext uri="{FF2B5EF4-FFF2-40B4-BE49-F238E27FC236}">
                <a16:creationId xmlns:a16="http://schemas.microsoft.com/office/drawing/2014/main" id="{19A216A0-D772-4E9B-A901-B544F6950EA9}"/>
              </a:ext>
            </a:extLst>
          </p:cNvPr>
          <p:cNvSpPr txBox="1"/>
          <p:nvPr/>
        </p:nvSpPr>
        <p:spPr>
          <a:xfrm>
            <a:off x="678954" y="1368380"/>
            <a:ext cx="10567617" cy="7017306"/>
          </a:xfrm>
          <a:prstGeom prst="rect">
            <a:avLst/>
          </a:prstGeom>
          <a:noFill/>
        </p:spPr>
        <p:txBody>
          <a:bodyPr wrap="square" rtlCol="0">
            <a:spAutoFit/>
          </a:bodyPr>
          <a:lstStyle/>
          <a:p>
            <a:r>
              <a:rPr lang="en-AU" b="1" dirty="0"/>
              <a:t>Tips for avoiding conflict during the ‘prioritising’ step:</a:t>
            </a:r>
          </a:p>
          <a:p>
            <a:endParaRPr lang="en-AU" dirty="0"/>
          </a:p>
          <a:p>
            <a:pPr marL="342900" indent="-342900">
              <a:buAutoNum type="arabicPeriod"/>
            </a:pPr>
            <a:r>
              <a:rPr lang="en-AU" dirty="0"/>
              <a:t>Provide the short list in advance.  Some people need time to consider what is in front of them and you won’t get their buy in if they feel pressured or rushed.</a:t>
            </a:r>
          </a:p>
          <a:p>
            <a:pPr marL="342900" indent="-342900">
              <a:buFontTx/>
              <a:buAutoNum type="arabicPeriod"/>
            </a:pPr>
            <a:r>
              <a:rPr lang="en-AU" dirty="0"/>
              <a:t>Come prepared.  Bring the short list but make sure the long list is accessible in case anyone questions what you are presenting.</a:t>
            </a:r>
          </a:p>
          <a:p>
            <a:pPr marL="342900" indent="-342900">
              <a:buFontTx/>
              <a:buAutoNum type="arabicPeriod"/>
            </a:pPr>
            <a:r>
              <a:rPr lang="en-AU" dirty="0"/>
              <a:t>Be flexible – focus areas can be broadened or narrowed down for greater impact if necessary.</a:t>
            </a:r>
          </a:p>
          <a:p>
            <a:pPr marL="342900" indent="-342900">
              <a:buAutoNum type="arabicPeriod"/>
            </a:pPr>
            <a:r>
              <a:rPr lang="en-AU" dirty="0"/>
              <a:t>Use the data.  Data is evidence.  Evidence trumps opinion.</a:t>
            </a:r>
          </a:p>
          <a:p>
            <a:pPr marL="342900" indent="-342900">
              <a:buAutoNum type="arabicPeriod"/>
            </a:pPr>
            <a:r>
              <a:rPr lang="en-AU" dirty="0"/>
              <a:t>Make sure all parties have their chance to speak and voice their views</a:t>
            </a:r>
          </a:p>
          <a:p>
            <a:endParaRPr lang="en-AU" dirty="0"/>
          </a:p>
          <a:p>
            <a:endParaRPr lang="en-AU" dirty="0"/>
          </a:p>
          <a:p>
            <a:r>
              <a:rPr lang="en-AU" b="1" dirty="0"/>
              <a:t>Tips for getting ‘buy in’ from Committees:</a:t>
            </a:r>
          </a:p>
          <a:p>
            <a:pPr marL="342900" indent="-342900">
              <a:buAutoNum type="arabicPeriod"/>
            </a:pPr>
            <a:r>
              <a:rPr lang="en-AU" dirty="0"/>
              <a:t>Make sure everyone has a chance to contribute even those who are not present at the time. </a:t>
            </a:r>
          </a:p>
          <a:p>
            <a:pPr marL="342900" indent="-342900">
              <a:buAutoNum type="arabicPeriod"/>
            </a:pPr>
            <a:r>
              <a:rPr lang="en-AU" dirty="0"/>
              <a:t>Allocate tasks based on expertise and skill – marketing, graphic designing, launch events, public speaking – there are a range of tasks to get everyone </a:t>
            </a:r>
            <a:r>
              <a:rPr lang="en-AU" dirty="0" err="1"/>
              <a:t>inbvolved</a:t>
            </a:r>
            <a:r>
              <a:rPr lang="en-AU" dirty="0"/>
              <a:t> and take some pressure off you!</a:t>
            </a:r>
          </a:p>
          <a:p>
            <a:pPr marL="342900" indent="-342900">
              <a:buAutoNum type="arabicPeriod"/>
            </a:pPr>
            <a:endParaRPr lang="en-AU" dirty="0"/>
          </a:p>
          <a:p>
            <a:pPr marL="342900" indent="-342900">
              <a:buAutoNum type="arabicPeriod"/>
            </a:pPr>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p:txBody>
      </p:sp>
      <p:sp>
        <p:nvSpPr>
          <p:cNvPr id="7" name="Rectangle 6">
            <a:extLst>
              <a:ext uri="{FF2B5EF4-FFF2-40B4-BE49-F238E27FC236}">
                <a16:creationId xmlns:a16="http://schemas.microsoft.com/office/drawing/2014/main" id="{CABE7F47-5877-46E0-8815-C5A6E5CA9BE5}"/>
              </a:ext>
            </a:extLst>
          </p:cNvPr>
          <p:cNvSpPr/>
          <p:nvPr/>
        </p:nvSpPr>
        <p:spPr>
          <a:xfrm>
            <a:off x="5305037" y="785485"/>
            <a:ext cx="1704762" cy="369332"/>
          </a:xfrm>
          <a:prstGeom prst="rect">
            <a:avLst/>
          </a:prstGeom>
        </p:spPr>
        <p:txBody>
          <a:bodyPr wrap="none">
            <a:spAutoFit/>
          </a:bodyPr>
          <a:lstStyle/>
          <a:p>
            <a:r>
              <a:rPr lang="en-AU" b="1" dirty="0">
                <a:hlinkClick r:id="rId4"/>
              </a:rPr>
              <a:t>What not to do</a:t>
            </a:r>
            <a:r>
              <a:rPr lang="en-AU" b="1" dirty="0"/>
              <a:t>.</a:t>
            </a:r>
          </a:p>
        </p:txBody>
      </p:sp>
    </p:spTree>
    <p:extLst>
      <p:ext uri="{BB962C8B-B14F-4D97-AF65-F5344CB8AC3E}">
        <p14:creationId xmlns:p14="http://schemas.microsoft.com/office/powerpoint/2010/main" val="392203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wipe(down)">
                                      <p:cBhvr>
                                        <p:cTn id="10" dur="500"/>
                                        <p:tgtEl>
                                          <p:spTgt spid="6">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wipe(down)">
                                      <p:cBhvr>
                                        <p:cTn id="13" dur="500"/>
                                        <p:tgtEl>
                                          <p:spTgt spid="6">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wipe(down)">
                                      <p:cBhvr>
                                        <p:cTn id="16" dur="500"/>
                                        <p:tgtEl>
                                          <p:spTgt spid="6">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wipe(down)">
                                      <p:cBhvr>
                                        <p:cTn id="19" dur="500"/>
                                        <p:tgtEl>
                                          <p:spTgt spid="6">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down)">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Effect transition="in" filter="wipe(down)">
                                      <p:cBhvr>
                                        <p:cTn id="27" dur="500"/>
                                        <p:tgtEl>
                                          <p:spTgt spid="6">
                                            <p:txEl>
                                              <p:pRg st="9" end="9"/>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6">
                                            <p:txEl>
                                              <p:pRg st="10" end="10"/>
                                            </p:txEl>
                                          </p:spTgt>
                                        </p:tgtEl>
                                        <p:attrNameLst>
                                          <p:attrName>style.visibility</p:attrName>
                                        </p:attrNameLst>
                                      </p:cBhvr>
                                      <p:to>
                                        <p:strVal val="visible"/>
                                      </p:to>
                                    </p:set>
                                    <p:animEffect transition="in" filter="wipe(down)">
                                      <p:cBhvr>
                                        <p:cTn id="30" dur="500"/>
                                        <p:tgtEl>
                                          <p:spTgt spid="6">
                                            <p:txEl>
                                              <p:pRg st="10" end="10"/>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animEffect transition="in" filter="wipe(down)">
                                      <p:cBhvr>
                                        <p:cTn id="33"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5F9D8F-4900-4459-9F4F-05B9C32221BF}"/>
              </a:ext>
            </a:extLst>
          </p:cNvPr>
          <p:cNvPicPr/>
          <p:nvPr/>
        </p:nvPicPr>
        <p:blipFill>
          <a:blip r:embed="rId2">
            <a:extLst>
              <a:ext uri="{28A0092B-C50C-407E-A947-70E740481C1C}">
                <a14:useLocalDpi xmlns:a14="http://schemas.microsoft.com/office/drawing/2010/main" val="0"/>
              </a:ext>
            </a:extLst>
          </a:blip>
          <a:stretch>
            <a:fillRect/>
          </a:stretch>
        </p:blipFill>
        <p:spPr>
          <a:xfrm>
            <a:off x="10724380" y="73108"/>
            <a:ext cx="1191176" cy="997627"/>
          </a:xfrm>
          <a:prstGeom prst="rect">
            <a:avLst/>
          </a:prstGeom>
        </p:spPr>
      </p:pic>
      <p:pic>
        <p:nvPicPr>
          <p:cNvPr id="3" name="Picture 2">
            <a:extLst>
              <a:ext uri="{FF2B5EF4-FFF2-40B4-BE49-F238E27FC236}">
                <a16:creationId xmlns:a16="http://schemas.microsoft.com/office/drawing/2014/main" id="{3B5BE3D8-96EC-4CBD-A1B9-EFB413B76B30}"/>
              </a:ext>
            </a:extLst>
          </p:cNvPr>
          <p:cNvPicPr>
            <a:picLocks noChangeAspect="1"/>
          </p:cNvPicPr>
          <p:nvPr/>
        </p:nvPicPr>
        <p:blipFill>
          <a:blip r:embed="rId3"/>
          <a:stretch>
            <a:fillRect/>
          </a:stretch>
        </p:blipFill>
        <p:spPr>
          <a:xfrm>
            <a:off x="215760" y="73109"/>
            <a:ext cx="1560557" cy="779796"/>
          </a:xfrm>
          <a:prstGeom prst="rect">
            <a:avLst/>
          </a:prstGeom>
        </p:spPr>
      </p:pic>
      <p:sp>
        <p:nvSpPr>
          <p:cNvPr id="6" name="TextBox 5">
            <a:extLst>
              <a:ext uri="{FF2B5EF4-FFF2-40B4-BE49-F238E27FC236}">
                <a16:creationId xmlns:a16="http://schemas.microsoft.com/office/drawing/2014/main" id="{94005F05-8F12-402F-9E20-DB96764C1A48}"/>
              </a:ext>
            </a:extLst>
          </p:cNvPr>
          <p:cNvSpPr txBox="1"/>
          <p:nvPr/>
        </p:nvSpPr>
        <p:spPr>
          <a:xfrm>
            <a:off x="1798502" y="701404"/>
            <a:ext cx="8701940" cy="369332"/>
          </a:xfrm>
          <a:prstGeom prst="rect">
            <a:avLst/>
          </a:prstGeom>
          <a:solidFill>
            <a:srgbClr val="FF6600"/>
          </a:solidFill>
          <a:effectLst>
            <a:outerShdw blurRad="50800" dist="38100" dir="2700000" algn="tl" rotWithShape="0">
              <a:prstClr val="black">
                <a:alpha val="40000"/>
              </a:prstClr>
            </a:outerShdw>
          </a:effectLst>
        </p:spPr>
        <p:txBody>
          <a:bodyPr wrap="square" rtlCol="0">
            <a:spAutoFit/>
          </a:bodyPr>
          <a:lstStyle/>
          <a:p>
            <a:r>
              <a:rPr lang="en-AU" b="1" dirty="0">
                <a:solidFill>
                  <a:schemeClr val="bg1"/>
                </a:solidFill>
              </a:rPr>
              <a:t>Activity</a:t>
            </a:r>
          </a:p>
        </p:txBody>
      </p:sp>
      <p:sp>
        <p:nvSpPr>
          <p:cNvPr id="7" name="TextBox 6">
            <a:extLst>
              <a:ext uri="{FF2B5EF4-FFF2-40B4-BE49-F238E27FC236}">
                <a16:creationId xmlns:a16="http://schemas.microsoft.com/office/drawing/2014/main" id="{E3086CBC-70D0-435A-AB47-74BCA6ED91DD}"/>
              </a:ext>
            </a:extLst>
          </p:cNvPr>
          <p:cNvSpPr txBox="1"/>
          <p:nvPr/>
        </p:nvSpPr>
        <p:spPr>
          <a:xfrm>
            <a:off x="1798502" y="191639"/>
            <a:ext cx="8701940" cy="369332"/>
          </a:xfrm>
          <a:prstGeom prst="rect">
            <a:avLst/>
          </a:prstGeom>
          <a:solidFill>
            <a:srgbClr val="0070C0"/>
          </a:solidFill>
          <a:effectLst>
            <a:outerShdw blurRad="50800" dist="38100" dir="2700000" algn="tl" rotWithShape="0">
              <a:prstClr val="black">
                <a:alpha val="40000"/>
              </a:prstClr>
            </a:outerShdw>
          </a:effectLst>
        </p:spPr>
        <p:txBody>
          <a:bodyPr wrap="square" rtlCol="0">
            <a:spAutoFit/>
          </a:bodyPr>
          <a:lstStyle/>
          <a:p>
            <a:r>
              <a:rPr lang="en-AU" b="1" dirty="0">
                <a:solidFill>
                  <a:schemeClr val="bg1"/>
                </a:solidFill>
              </a:rPr>
              <a:t>Module 5</a:t>
            </a:r>
            <a:r>
              <a:rPr lang="en-AU" dirty="0">
                <a:solidFill>
                  <a:schemeClr val="bg1"/>
                </a:solidFill>
              </a:rPr>
              <a:t>: Prioritise</a:t>
            </a:r>
          </a:p>
        </p:txBody>
      </p:sp>
      <p:sp>
        <p:nvSpPr>
          <p:cNvPr id="8" name="TextBox 7">
            <a:extLst>
              <a:ext uri="{FF2B5EF4-FFF2-40B4-BE49-F238E27FC236}">
                <a16:creationId xmlns:a16="http://schemas.microsoft.com/office/drawing/2014/main" id="{19F13C60-18A2-40C3-89E8-7F7E1AFC355B}"/>
              </a:ext>
            </a:extLst>
          </p:cNvPr>
          <p:cNvSpPr txBox="1"/>
          <p:nvPr/>
        </p:nvSpPr>
        <p:spPr>
          <a:xfrm>
            <a:off x="2338015" y="2217558"/>
            <a:ext cx="7840843" cy="2308324"/>
          </a:xfrm>
          <a:prstGeom prst="rect">
            <a:avLst/>
          </a:prstGeom>
          <a:noFill/>
        </p:spPr>
        <p:txBody>
          <a:bodyPr wrap="square" rtlCol="0">
            <a:spAutoFit/>
          </a:bodyPr>
          <a:lstStyle/>
          <a:p>
            <a:r>
              <a:rPr lang="en-AU" dirty="0"/>
              <a:t>Take a few minutes to discuss any concerns you may have about the following:</a:t>
            </a:r>
          </a:p>
          <a:p>
            <a:pPr marL="285750" indent="-285750">
              <a:buFont typeface="Arial" panose="020B0604020202020204" pitchFamily="34" charset="0"/>
              <a:buChar char="•"/>
            </a:pPr>
            <a:r>
              <a:rPr lang="en-AU" dirty="0"/>
              <a:t>Getting participant ‘buy in’ </a:t>
            </a:r>
          </a:p>
          <a:p>
            <a:pPr marL="285750" indent="-285750">
              <a:buFont typeface="Arial" panose="020B0604020202020204" pitchFamily="34" charset="0"/>
              <a:buChar char="•"/>
            </a:pPr>
            <a:r>
              <a:rPr lang="en-AU" dirty="0"/>
              <a:t>Getting Committee ‘buy in’</a:t>
            </a:r>
          </a:p>
          <a:p>
            <a:pPr marL="285750" indent="-285750">
              <a:buFont typeface="Arial" panose="020B0604020202020204" pitchFamily="34" charset="0"/>
              <a:buChar char="•"/>
            </a:pPr>
            <a:r>
              <a:rPr lang="en-AU" dirty="0"/>
              <a:t>Squeaky wheels</a:t>
            </a:r>
          </a:p>
          <a:p>
            <a:pPr marL="285750" indent="-285750">
              <a:buFont typeface="Arial" panose="020B0604020202020204" pitchFamily="34" charset="0"/>
              <a:buChar char="•"/>
            </a:pPr>
            <a:r>
              <a:rPr lang="en-AU" dirty="0"/>
              <a:t>Other anticipated conflicts</a:t>
            </a:r>
          </a:p>
          <a:p>
            <a:endParaRPr lang="en-AU" dirty="0"/>
          </a:p>
          <a:p>
            <a:r>
              <a:rPr lang="en-AU" dirty="0"/>
              <a:t>Removing names, personalities and other identifying traits, troubleshoot your concerns with the group next to you and come up with a list of solutions. </a:t>
            </a:r>
          </a:p>
        </p:txBody>
      </p:sp>
    </p:spTree>
    <p:extLst>
      <p:ext uri="{BB962C8B-B14F-4D97-AF65-F5344CB8AC3E}">
        <p14:creationId xmlns:p14="http://schemas.microsoft.com/office/powerpoint/2010/main" val="1695852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4DA37E-E3E5-4FA7-B1C3-DBA2E7F4BD95}"/>
              </a:ext>
            </a:extLst>
          </p:cNvPr>
          <p:cNvSpPr txBox="1"/>
          <p:nvPr/>
        </p:nvSpPr>
        <p:spPr>
          <a:xfrm>
            <a:off x="1745030" y="202590"/>
            <a:ext cx="8701940" cy="369332"/>
          </a:xfrm>
          <a:prstGeom prst="rect">
            <a:avLst/>
          </a:prstGeom>
          <a:solidFill>
            <a:srgbClr val="0070C0"/>
          </a:solidFill>
          <a:effectLst>
            <a:outerShdw blurRad="50800" dist="38100" dir="2700000" algn="tl" rotWithShape="0">
              <a:prstClr val="black">
                <a:alpha val="40000"/>
              </a:prstClr>
            </a:outerShdw>
          </a:effectLst>
        </p:spPr>
        <p:txBody>
          <a:bodyPr wrap="square" rtlCol="0">
            <a:spAutoFit/>
          </a:bodyPr>
          <a:lstStyle/>
          <a:p>
            <a:r>
              <a:rPr lang="en-AU" b="1" dirty="0">
                <a:solidFill>
                  <a:schemeClr val="bg1"/>
                </a:solidFill>
              </a:rPr>
              <a:t>Examples of Strategic Plans</a:t>
            </a:r>
          </a:p>
        </p:txBody>
      </p:sp>
      <p:pic>
        <p:nvPicPr>
          <p:cNvPr id="4" name="Picture 3">
            <a:extLst>
              <a:ext uri="{FF2B5EF4-FFF2-40B4-BE49-F238E27FC236}">
                <a16:creationId xmlns:a16="http://schemas.microsoft.com/office/drawing/2014/main" id="{135F9D8F-4900-4459-9F4F-05B9C32221BF}"/>
              </a:ext>
            </a:extLst>
          </p:cNvPr>
          <p:cNvPicPr/>
          <p:nvPr/>
        </p:nvPicPr>
        <p:blipFill>
          <a:blip r:embed="rId2">
            <a:extLst>
              <a:ext uri="{28A0092B-C50C-407E-A947-70E740481C1C}">
                <a14:useLocalDpi xmlns:a14="http://schemas.microsoft.com/office/drawing/2010/main" val="0"/>
              </a:ext>
            </a:extLst>
          </a:blip>
          <a:stretch>
            <a:fillRect/>
          </a:stretch>
        </p:blipFill>
        <p:spPr>
          <a:xfrm>
            <a:off x="10724380" y="73109"/>
            <a:ext cx="1191176" cy="997627"/>
          </a:xfrm>
          <a:prstGeom prst="rect">
            <a:avLst/>
          </a:prstGeom>
        </p:spPr>
      </p:pic>
      <p:pic>
        <p:nvPicPr>
          <p:cNvPr id="3" name="Picture 2">
            <a:extLst>
              <a:ext uri="{FF2B5EF4-FFF2-40B4-BE49-F238E27FC236}">
                <a16:creationId xmlns:a16="http://schemas.microsoft.com/office/drawing/2014/main" id="{3B5BE3D8-96EC-4CBD-A1B9-EFB413B76B30}"/>
              </a:ext>
            </a:extLst>
          </p:cNvPr>
          <p:cNvPicPr>
            <a:picLocks noChangeAspect="1"/>
          </p:cNvPicPr>
          <p:nvPr/>
        </p:nvPicPr>
        <p:blipFill>
          <a:blip r:embed="rId3"/>
          <a:stretch>
            <a:fillRect/>
          </a:stretch>
        </p:blipFill>
        <p:spPr>
          <a:xfrm>
            <a:off x="215760" y="73109"/>
            <a:ext cx="1560557" cy="779796"/>
          </a:xfrm>
          <a:prstGeom prst="rect">
            <a:avLst/>
          </a:prstGeom>
        </p:spPr>
      </p:pic>
      <p:sp>
        <p:nvSpPr>
          <p:cNvPr id="6" name="TextBox 5">
            <a:extLst>
              <a:ext uri="{FF2B5EF4-FFF2-40B4-BE49-F238E27FC236}">
                <a16:creationId xmlns:a16="http://schemas.microsoft.com/office/drawing/2014/main" id="{3ADB9FC6-02FE-4DDF-A701-F3A97C4A5788}"/>
              </a:ext>
            </a:extLst>
          </p:cNvPr>
          <p:cNvSpPr txBox="1"/>
          <p:nvPr/>
        </p:nvSpPr>
        <p:spPr>
          <a:xfrm>
            <a:off x="3624749" y="2482387"/>
            <a:ext cx="1429092" cy="369332"/>
          </a:xfrm>
          <a:prstGeom prst="rect">
            <a:avLst/>
          </a:prstGeom>
          <a:solidFill>
            <a:schemeClr val="bg1"/>
          </a:solidFill>
          <a:ln>
            <a:noFill/>
          </a:ln>
        </p:spPr>
        <p:txBody>
          <a:bodyPr wrap="square" rtlCol="0">
            <a:spAutoFit/>
          </a:bodyPr>
          <a:lstStyle/>
          <a:p>
            <a:pPr algn="ctr"/>
            <a:r>
              <a:rPr lang="en-AU" b="1" dirty="0">
                <a:solidFill>
                  <a:srgbClr val="0070C0"/>
                </a:solidFill>
                <a:hlinkClick r:id="rId4"/>
              </a:rPr>
              <a:t>Example 1</a:t>
            </a:r>
            <a:endParaRPr lang="en-AU" b="1" dirty="0">
              <a:solidFill>
                <a:srgbClr val="0070C0"/>
              </a:solidFill>
            </a:endParaRPr>
          </a:p>
        </p:txBody>
      </p:sp>
      <p:sp>
        <p:nvSpPr>
          <p:cNvPr id="7" name="TextBox 6">
            <a:extLst>
              <a:ext uri="{FF2B5EF4-FFF2-40B4-BE49-F238E27FC236}">
                <a16:creationId xmlns:a16="http://schemas.microsoft.com/office/drawing/2014/main" id="{ED43B2C2-336B-41DF-8259-61D8DA149B39}"/>
              </a:ext>
            </a:extLst>
          </p:cNvPr>
          <p:cNvSpPr txBox="1"/>
          <p:nvPr/>
        </p:nvSpPr>
        <p:spPr>
          <a:xfrm>
            <a:off x="5406093" y="1579460"/>
            <a:ext cx="1379813" cy="369332"/>
          </a:xfrm>
          <a:prstGeom prst="rect">
            <a:avLst/>
          </a:prstGeom>
          <a:noFill/>
        </p:spPr>
        <p:txBody>
          <a:bodyPr wrap="square" rtlCol="0">
            <a:spAutoFit/>
          </a:bodyPr>
          <a:lstStyle/>
          <a:p>
            <a:pPr algn="ctr"/>
            <a:r>
              <a:rPr lang="en-AU" b="1" dirty="0">
                <a:hlinkClick r:id="rId5"/>
              </a:rPr>
              <a:t>Example 2</a:t>
            </a:r>
            <a:endParaRPr lang="en-AU" b="1" dirty="0"/>
          </a:p>
        </p:txBody>
      </p:sp>
      <p:sp>
        <p:nvSpPr>
          <p:cNvPr id="9" name="TextBox 8">
            <a:extLst>
              <a:ext uri="{FF2B5EF4-FFF2-40B4-BE49-F238E27FC236}">
                <a16:creationId xmlns:a16="http://schemas.microsoft.com/office/drawing/2014/main" id="{ABCF2C10-B004-45D6-800B-B7DD44B12EE3}"/>
              </a:ext>
            </a:extLst>
          </p:cNvPr>
          <p:cNvSpPr txBox="1"/>
          <p:nvPr/>
        </p:nvSpPr>
        <p:spPr>
          <a:xfrm>
            <a:off x="7138160" y="2482387"/>
            <a:ext cx="1429092" cy="369332"/>
          </a:xfrm>
          <a:prstGeom prst="rect">
            <a:avLst/>
          </a:prstGeom>
          <a:noFill/>
          <a:ln>
            <a:noFill/>
          </a:ln>
        </p:spPr>
        <p:txBody>
          <a:bodyPr wrap="square" rtlCol="0">
            <a:spAutoFit/>
          </a:bodyPr>
          <a:lstStyle/>
          <a:p>
            <a:pPr algn="ctr"/>
            <a:r>
              <a:rPr lang="en-AU" b="1" dirty="0">
                <a:solidFill>
                  <a:srgbClr val="0070C0"/>
                </a:solidFill>
                <a:hlinkClick r:id="rId6" action="ppaction://hlinkfile"/>
              </a:rPr>
              <a:t>Example 3</a:t>
            </a:r>
            <a:endParaRPr lang="en-AU" b="1" dirty="0">
              <a:solidFill>
                <a:srgbClr val="0070C0"/>
              </a:solidFill>
            </a:endParaRPr>
          </a:p>
        </p:txBody>
      </p:sp>
      <p:sp>
        <p:nvSpPr>
          <p:cNvPr id="10" name="TextBox 9">
            <a:extLst>
              <a:ext uri="{FF2B5EF4-FFF2-40B4-BE49-F238E27FC236}">
                <a16:creationId xmlns:a16="http://schemas.microsoft.com/office/drawing/2014/main" id="{2E160E1A-1F89-439D-8F71-5CFD8B015F76}"/>
              </a:ext>
            </a:extLst>
          </p:cNvPr>
          <p:cNvSpPr txBox="1"/>
          <p:nvPr/>
        </p:nvSpPr>
        <p:spPr>
          <a:xfrm>
            <a:off x="6274864" y="4291461"/>
            <a:ext cx="1379813" cy="369332"/>
          </a:xfrm>
          <a:prstGeom prst="rect">
            <a:avLst/>
          </a:prstGeom>
          <a:noFill/>
        </p:spPr>
        <p:txBody>
          <a:bodyPr wrap="square" rtlCol="0">
            <a:spAutoFit/>
          </a:bodyPr>
          <a:lstStyle/>
          <a:p>
            <a:pPr algn="ctr"/>
            <a:r>
              <a:rPr lang="en-AU" b="1" dirty="0">
                <a:solidFill>
                  <a:srgbClr val="0070C0"/>
                </a:solidFill>
                <a:hlinkClick r:id="rId7"/>
              </a:rPr>
              <a:t>Example 4</a:t>
            </a:r>
            <a:endParaRPr lang="en-AU" b="1" dirty="0">
              <a:solidFill>
                <a:srgbClr val="0070C0"/>
              </a:solidFill>
            </a:endParaRPr>
          </a:p>
        </p:txBody>
      </p:sp>
      <p:sp>
        <p:nvSpPr>
          <p:cNvPr id="11" name="TextBox 10">
            <a:extLst>
              <a:ext uri="{FF2B5EF4-FFF2-40B4-BE49-F238E27FC236}">
                <a16:creationId xmlns:a16="http://schemas.microsoft.com/office/drawing/2014/main" id="{72E1FFA5-29BC-4059-BAAB-C5CC0FF63C9C}"/>
              </a:ext>
            </a:extLst>
          </p:cNvPr>
          <p:cNvSpPr txBox="1"/>
          <p:nvPr/>
        </p:nvSpPr>
        <p:spPr>
          <a:xfrm>
            <a:off x="4537324" y="4291461"/>
            <a:ext cx="1379813" cy="369332"/>
          </a:xfrm>
          <a:prstGeom prst="rect">
            <a:avLst/>
          </a:prstGeom>
          <a:noFill/>
        </p:spPr>
        <p:txBody>
          <a:bodyPr wrap="square" rtlCol="0">
            <a:spAutoFit/>
          </a:bodyPr>
          <a:lstStyle/>
          <a:p>
            <a:pPr algn="ctr"/>
            <a:r>
              <a:rPr lang="en-AU" b="1" dirty="0">
                <a:solidFill>
                  <a:srgbClr val="0070C0"/>
                </a:solidFill>
                <a:hlinkClick r:id="rId8"/>
              </a:rPr>
              <a:t>Example 5</a:t>
            </a:r>
            <a:endParaRPr lang="en-AU" b="1" dirty="0">
              <a:solidFill>
                <a:srgbClr val="0070C0"/>
              </a:solidFill>
            </a:endParaRPr>
          </a:p>
        </p:txBody>
      </p:sp>
    </p:spTree>
    <p:extLst>
      <p:ext uri="{BB962C8B-B14F-4D97-AF65-F5344CB8AC3E}">
        <p14:creationId xmlns:p14="http://schemas.microsoft.com/office/powerpoint/2010/main" val="228502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80">
                                          <p:stCondLst>
                                            <p:cond delay="0"/>
                                          </p:stCondLst>
                                        </p:cTn>
                                        <p:tgtEl>
                                          <p:spTgt spid="9"/>
                                        </p:tgtEl>
                                      </p:cBhvr>
                                    </p:animEffect>
                                    <p:anim calcmode="lin" valueType="num">
                                      <p:cBhvr>
                                        <p:cTn id="4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5" dur="26">
                                          <p:stCondLst>
                                            <p:cond delay="650"/>
                                          </p:stCondLst>
                                        </p:cTn>
                                        <p:tgtEl>
                                          <p:spTgt spid="9"/>
                                        </p:tgtEl>
                                      </p:cBhvr>
                                      <p:to x="100000" y="60000"/>
                                    </p:animScale>
                                    <p:animScale>
                                      <p:cBhvr>
                                        <p:cTn id="46" dur="166" decel="50000">
                                          <p:stCondLst>
                                            <p:cond delay="676"/>
                                          </p:stCondLst>
                                        </p:cTn>
                                        <p:tgtEl>
                                          <p:spTgt spid="9"/>
                                        </p:tgtEl>
                                      </p:cBhvr>
                                      <p:to x="100000" y="100000"/>
                                    </p:animScale>
                                    <p:animScale>
                                      <p:cBhvr>
                                        <p:cTn id="47" dur="26">
                                          <p:stCondLst>
                                            <p:cond delay="1312"/>
                                          </p:stCondLst>
                                        </p:cTn>
                                        <p:tgtEl>
                                          <p:spTgt spid="9"/>
                                        </p:tgtEl>
                                      </p:cBhvr>
                                      <p:to x="100000" y="80000"/>
                                    </p:animScale>
                                    <p:animScale>
                                      <p:cBhvr>
                                        <p:cTn id="48" dur="166" decel="50000">
                                          <p:stCondLst>
                                            <p:cond delay="1338"/>
                                          </p:stCondLst>
                                        </p:cTn>
                                        <p:tgtEl>
                                          <p:spTgt spid="9"/>
                                        </p:tgtEl>
                                      </p:cBhvr>
                                      <p:to x="100000" y="100000"/>
                                    </p:animScale>
                                    <p:animScale>
                                      <p:cBhvr>
                                        <p:cTn id="49" dur="26">
                                          <p:stCondLst>
                                            <p:cond delay="1642"/>
                                          </p:stCondLst>
                                        </p:cTn>
                                        <p:tgtEl>
                                          <p:spTgt spid="9"/>
                                        </p:tgtEl>
                                      </p:cBhvr>
                                      <p:to x="100000" y="90000"/>
                                    </p:animScale>
                                    <p:animScale>
                                      <p:cBhvr>
                                        <p:cTn id="50" dur="166" decel="50000">
                                          <p:stCondLst>
                                            <p:cond delay="1668"/>
                                          </p:stCondLst>
                                        </p:cTn>
                                        <p:tgtEl>
                                          <p:spTgt spid="9"/>
                                        </p:tgtEl>
                                      </p:cBhvr>
                                      <p:to x="100000" y="100000"/>
                                    </p:animScale>
                                    <p:animScale>
                                      <p:cBhvr>
                                        <p:cTn id="51" dur="26">
                                          <p:stCondLst>
                                            <p:cond delay="1808"/>
                                          </p:stCondLst>
                                        </p:cTn>
                                        <p:tgtEl>
                                          <p:spTgt spid="9"/>
                                        </p:tgtEl>
                                      </p:cBhvr>
                                      <p:to x="100000" y="95000"/>
                                    </p:animScale>
                                    <p:animScale>
                                      <p:cBhvr>
                                        <p:cTn id="52" dur="166" decel="50000">
                                          <p:stCondLst>
                                            <p:cond delay="1834"/>
                                          </p:stCondLst>
                                        </p:cTn>
                                        <p:tgtEl>
                                          <p:spTgt spid="9"/>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80">
                                          <p:stCondLst>
                                            <p:cond delay="0"/>
                                          </p:stCondLst>
                                        </p:cTn>
                                        <p:tgtEl>
                                          <p:spTgt spid="10"/>
                                        </p:tgtEl>
                                      </p:cBhvr>
                                    </p:animEffect>
                                    <p:anim calcmode="lin" valueType="num">
                                      <p:cBhvr>
                                        <p:cTn id="5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1" dur="26">
                                          <p:stCondLst>
                                            <p:cond delay="650"/>
                                          </p:stCondLst>
                                        </p:cTn>
                                        <p:tgtEl>
                                          <p:spTgt spid="10"/>
                                        </p:tgtEl>
                                      </p:cBhvr>
                                      <p:to x="100000" y="60000"/>
                                    </p:animScale>
                                    <p:animScale>
                                      <p:cBhvr>
                                        <p:cTn id="62" dur="166" decel="50000">
                                          <p:stCondLst>
                                            <p:cond delay="676"/>
                                          </p:stCondLst>
                                        </p:cTn>
                                        <p:tgtEl>
                                          <p:spTgt spid="10"/>
                                        </p:tgtEl>
                                      </p:cBhvr>
                                      <p:to x="100000" y="100000"/>
                                    </p:animScale>
                                    <p:animScale>
                                      <p:cBhvr>
                                        <p:cTn id="63" dur="26">
                                          <p:stCondLst>
                                            <p:cond delay="1312"/>
                                          </p:stCondLst>
                                        </p:cTn>
                                        <p:tgtEl>
                                          <p:spTgt spid="10"/>
                                        </p:tgtEl>
                                      </p:cBhvr>
                                      <p:to x="100000" y="80000"/>
                                    </p:animScale>
                                    <p:animScale>
                                      <p:cBhvr>
                                        <p:cTn id="64" dur="166" decel="50000">
                                          <p:stCondLst>
                                            <p:cond delay="1338"/>
                                          </p:stCondLst>
                                        </p:cTn>
                                        <p:tgtEl>
                                          <p:spTgt spid="10"/>
                                        </p:tgtEl>
                                      </p:cBhvr>
                                      <p:to x="100000" y="100000"/>
                                    </p:animScale>
                                    <p:animScale>
                                      <p:cBhvr>
                                        <p:cTn id="65" dur="26">
                                          <p:stCondLst>
                                            <p:cond delay="1642"/>
                                          </p:stCondLst>
                                        </p:cTn>
                                        <p:tgtEl>
                                          <p:spTgt spid="10"/>
                                        </p:tgtEl>
                                      </p:cBhvr>
                                      <p:to x="100000" y="90000"/>
                                    </p:animScale>
                                    <p:animScale>
                                      <p:cBhvr>
                                        <p:cTn id="66" dur="166" decel="50000">
                                          <p:stCondLst>
                                            <p:cond delay="1668"/>
                                          </p:stCondLst>
                                        </p:cTn>
                                        <p:tgtEl>
                                          <p:spTgt spid="10"/>
                                        </p:tgtEl>
                                      </p:cBhvr>
                                      <p:to x="100000" y="100000"/>
                                    </p:animScale>
                                    <p:animScale>
                                      <p:cBhvr>
                                        <p:cTn id="67" dur="26">
                                          <p:stCondLst>
                                            <p:cond delay="1808"/>
                                          </p:stCondLst>
                                        </p:cTn>
                                        <p:tgtEl>
                                          <p:spTgt spid="10"/>
                                        </p:tgtEl>
                                      </p:cBhvr>
                                      <p:to x="100000" y="95000"/>
                                    </p:animScale>
                                    <p:animScale>
                                      <p:cBhvr>
                                        <p:cTn id="68" dur="166" decel="50000">
                                          <p:stCondLst>
                                            <p:cond delay="1834"/>
                                          </p:stCondLst>
                                        </p:cTn>
                                        <p:tgtEl>
                                          <p:spTgt spid="10"/>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down)">
                                      <p:cBhvr>
                                        <p:cTn id="71" dur="580">
                                          <p:stCondLst>
                                            <p:cond delay="0"/>
                                          </p:stCondLst>
                                        </p:cTn>
                                        <p:tgtEl>
                                          <p:spTgt spid="11"/>
                                        </p:tgtEl>
                                      </p:cBhvr>
                                    </p:animEffect>
                                    <p:anim calcmode="lin" valueType="num">
                                      <p:cBhvr>
                                        <p:cTn id="7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7" dur="26">
                                          <p:stCondLst>
                                            <p:cond delay="650"/>
                                          </p:stCondLst>
                                        </p:cTn>
                                        <p:tgtEl>
                                          <p:spTgt spid="11"/>
                                        </p:tgtEl>
                                      </p:cBhvr>
                                      <p:to x="100000" y="60000"/>
                                    </p:animScale>
                                    <p:animScale>
                                      <p:cBhvr>
                                        <p:cTn id="78" dur="166" decel="50000">
                                          <p:stCondLst>
                                            <p:cond delay="676"/>
                                          </p:stCondLst>
                                        </p:cTn>
                                        <p:tgtEl>
                                          <p:spTgt spid="11"/>
                                        </p:tgtEl>
                                      </p:cBhvr>
                                      <p:to x="100000" y="100000"/>
                                    </p:animScale>
                                    <p:animScale>
                                      <p:cBhvr>
                                        <p:cTn id="79" dur="26">
                                          <p:stCondLst>
                                            <p:cond delay="1312"/>
                                          </p:stCondLst>
                                        </p:cTn>
                                        <p:tgtEl>
                                          <p:spTgt spid="11"/>
                                        </p:tgtEl>
                                      </p:cBhvr>
                                      <p:to x="100000" y="80000"/>
                                    </p:animScale>
                                    <p:animScale>
                                      <p:cBhvr>
                                        <p:cTn id="80" dur="166" decel="50000">
                                          <p:stCondLst>
                                            <p:cond delay="1338"/>
                                          </p:stCondLst>
                                        </p:cTn>
                                        <p:tgtEl>
                                          <p:spTgt spid="11"/>
                                        </p:tgtEl>
                                      </p:cBhvr>
                                      <p:to x="100000" y="100000"/>
                                    </p:animScale>
                                    <p:animScale>
                                      <p:cBhvr>
                                        <p:cTn id="81" dur="26">
                                          <p:stCondLst>
                                            <p:cond delay="1642"/>
                                          </p:stCondLst>
                                        </p:cTn>
                                        <p:tgtEl>
                                          <p:spTgt spid="11"/>
                                        </p:tgtEl>
                                      </p:cBhvr>
                                      <p:to x="100000" y="90000"/>
                                    </p:animScale>
                                    <p:animScale>
                                      <p:cBhvr>
                                        <p:cTn id="82" dur="166" decel="50000">
                                          <p:stCondLst>
                                            <p:cond delay="1668"/>
                                          </p:stCondLst>
                                        </p:cTn>
                                        <p:tgtEl>
                                          <p:spTgt spid="11"/>
                                        </p:tgtEl>
                                      </p:cBhvr>
                                      <p:to x="100000" y="100000"/>
                                    </p:animScale>
                                    <p:animScale>
                                      <p:cBhvr>
                                        <p:cTn id="83" dur="26">
                                          <p:stCondLst>
                                            <p:cond delay="1808"/>
                                          </p:stCondLst>
                                        </p:cTn>
                                        <p:tgtEl>
                                          <p:spTgt spid="11"/>
                                        </p:tgtEl>
                                      </p:cBhvr>
                                      <p:to x="100000" y="95000"/>
                                    </p:animScale>
                                    <p:animScale>
                                      <p:cBhvr>
                                        <p:cTn id="84"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4DA37E-E3E5-4FA7-B1C3-DBA2E7F4BD95}"/>
              </a:ext>
            </a:extLst>
          </p:cNvPr>
          <p:cNvSpPr txBox="1"/>
          <p:nvPr/>
        </p:nvSpPr>
        <p:spPr>
          <a:xfrm>
            <a:off x="1776317" y="202590"/>
            <a:ext cx="8701940" cy="369332"/>
          </a:xfrm>
          <a:prstGeom prst="rect">
            <a:avLst/>
          </a:prstGeom>
          <a:solidFill>
            <a:srgbClr val="0070C0"/>
          </a:solidFill>
          <a:effectLst>
            <a:outerShdw blurRad="50800" dist="38100" dir="2700000" algn="tl" rotWithShape="0">
              <a:prstClr val="black">
                <a:alpha val="40000"/>
              </a:prstClr>
            </a:outerShdw>
          </a:effectLst>
        </p:spPr>
        <p:txBody>
          <a:bodyPr wrap="square" rtlCol="0">
            <a:spAutoFit/>
          </a:bodyPr>
          <a:lstStyle/>
          <a:p>
            <a:r>
              <a:rPr lang="en-AU" b="1" dirty="0">
                <a:solidFill>
                  <a:schemeClr val="bg1"/>
                </a:solidFill>
              </a:rPr>
              <a:t>Workshop 2 Preparation Template</a:t>
            </a:r>
          </a:p>
        </p:txBody>
      </p:sp>
      <p:pic>
        <p:nvPicPr>
          <p:cNvPr id="4" name="Picture 3">
            <a:extLst>
              <a:ext uri="{FF2B5EF4-FFF2-40B4-BE49-F238E27FC236}">
                <a16:creationId xmlns:a16="http://schemas.microsoft.com/office/drawing/2014/main" id="{135F9D8F-4900-4459-9F4F-05B9C32221BF}"/>
              </a:ext>
            </a:extLst>
          </p:cNvPr>
          <p:cNvPicPr/>
          <p:nvPr/>
        </p:nvPicPr>
        <p:blipFill>
          <a:blip r:embed="rId2">
            <a:extLst>
              <a:ext uri="{28A0092B-C50C-407E-A947-70E740481C1C}">
                <a14:useLocalDpi xmlns:a14="http://schemas.microsoft.com/office/drawing/2010/main" val="0"/>
              </a:ext>
            </a:extLst>
          </a:blip>
          <a:stretch>
            <a:fillRect/>
          </a:stretch>
        </p:blipFill>
        <p:spPr>
          <a:xfrm>
            <a:off x="10724380" y="73109"/>
            <a:ext cx="1191176" cy="997627"/>
          </a:xfrm>
          <a:prstGeom prst="rect">
            <a:avLst/>
          </a:prstGeom>
        </p:spPr>
      </p:pic>
      <p:pic>
        <p:nvPicPr>
          <p:cNvPr id="3" name="Picture 2">
            <a:extLst>
              <a:ext uri="{FF2B5EF4-FFF2-40B4-BE49-F238E27FC236}">
                <a16:creationId xmlns:a16="http://schemas.microsoft.com/office/drawing/2014/main" id="{3B5BE3D8-96EC-4CBD-A1B9-EFB413B76B30}"/>
              </a:ext>
            </a:extLst>
          </p:cNvPr>
          <p:cNvPicPr>
            <a:picLocks noChangeAspect="1"/>
          </p:cNvPicPr>
          <p:nvPr/>
        </p:nvPicPr>
        <p:blipFill>
          <a:blip r:embed="rId3"/>
          <a:stretch>
            <a:fillRect/>
          </a:stretch>
        </p:blipFill>
        <p:spPr>
          <a:xfrm>
            <a:off x="215760" y="73109"/>
            <a:ext cx="1560557" cy="779796"/>
          </a:xfrm>
          <a:prstGeom prst="rect">
            <a:avLst/>
          </a:prstGeom>
        </p:spPr>
      </p:pic>
      <p:graphicFrame>
        <p:nvGraphicFramePr>
          <p:cNvPr id="5" name="Diagram 4">
            <a:extLst>
              <a:ext uri="{FF2B5EF4-FFF2-40B4-BE49-F238E27FC236}">
                <a16:creationId xmlns:a16="http://schemas.microsoft.com/office/drawing/2014/main" id="{862F2CC0-04BB-4EE6-BA86-D5FE30274F62}"/>
              </a:ext>
            </a:extLst>
          </p:cNvPr>
          <p:cNvGraphicFramePr/>
          <p:nvPr>
            <p:extLst>
              <p:ext uri="{D42A27DB-BD31-4B8C-83A1-F6EECF244321}">
                <p14:modId xmlns:p14="http://schemas.microsoft.com/office/powerpoint/2010/main" val="281315403"/>
              </p:ext>
            </p:extLst>
          </p:nvPr>
        </p:nvGraphicFramePr>
        <p:xfrm>
          <a:off x="881547" y="1659061"/>
          <a:ext cx="10512863" cy="17699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Callout: Down Arrow 11">
            <a:extLst>
              <a:ext uri="{FF2B5EF4-FFF2-40B4-BE49-F238E27FC236}">
                <a16:creationId xmlns:a16="http://schemas.microsoft.com/office/drawing/2014/main" id="{4AF1E3B9-7153-433B-933B-14483E252414}"/>
              </a:ext>
            </a:extLst>
          </p:cNvPr>
          <p:cNvSpPr/>
          <p:nvPr/>
        </p:nvSpPr>
        <p:spPr>
          <a:xfrm>
            <a:off x="881546" y="3661897"/>
            <a:ext cx="10512863" cy="355428"/>
          </a:xfrm>
          <a:prstGeom prst="downArrowCallout">
            <a:avLst>
              <a:gd name="adj1" fmla="val 13957"/>
              <a:gd name="adj2" fmla="val 19903"/>
              <a:gd name="adj3" fmla="val 15625"/>
              <a:gd name="adj4" fmla="val 25691"/>
            </a:avLst>
          </a:prstGeom>
          <a:noFill/>
          <a:ln w="28575">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aphicFrame>
        <p:nvGraphicFramePr>
          <p:cNvPr id="13" name="Diagram 12">
            <a:extLst>
              <a:ext uri="{FF2B5EF4-FFF2-40B4-BE49-F238E27FC236}">
                <a16:creationId xmlns:a16="http://schemas.microsoft.com/office/drawing/2014/main" id="{C56EB0CF-7D00-4DE1-A668-1D8606B73860}"/>
              </a:ext>
            </a:extLst>
          </p:cNvPr>
          <p:cNvGraphicFramePr/>
          <p:nvPr>
            <p:extLst>
              <p:ext uri="{D42A27DB-BD31-4B8C-83A1-F6EECF244321}">
                <p14:modId xmlns:p14="http://schemas.microsoft.com/office/powerpoint/2010/main" val="1331547219"/>
              </p:ext>
            </p:extLst>
          </p:nvPr>
        </p:nvGraphicFramePr>
        <p:xfrm>
          <a:off x="881546" y="4250222"/>
          <a:ext cx="10512863" cy="176993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05099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4DA37E-E3E5-4FA7-B1C3-DBA2E7F4BD95}"/>
              </a:ext>
            </a:extLst>
          </p:cNvPr>
          <p:cNvSpPr txBox="1"/>
          <p:nvPr/>
        </p:nvSpPr>
        <p:spPr>
          <a:xfrm>
            <a:off x="1745030" y="202590"/>
            <a:ext cx="8701940" cy="369332"/>
          </a:xfrm>
          <a:prstGeom prst="rect">
            <a:avLst/>
          </a:prstGeom>
          <a:solidFill>
            <a:srgbClr val="0070C0"/>
          </a:solidFill>
          <a:effectLst>
            <a:outerShdw blurRad="50800" dist="38100" dir="2700000" algn="tl" rotWithShape="0">
              <a:prstClr val="black">
                <a:alpha val="40000"/>
              </a:prstClr>
            </a:outerShdw>
          </a:effectLst>
        </p:spPr>
        <p:txBody>
          <a:bodyPr wrap="square" rtlCol="0">
            <a:spAutoFit/>
          </a:bodyPr>
          <a:lstStyle/>
          <a:p>
            <a:pPr algn="ctr"/>
            <a:r>
              <a:rPr lang="en-AU" b="1" dirty="0">
                <a:solidFill>
                  <a:schemeClr val="bg1"/>
                </a:solidFill>
              </a:rPr>
              <a:t>Welcome</a:t>
            </a:r>
          </a:p>
        </p:txBody>
      </p:sp>
      <p:pic>
        <p:nvPicPr>
          <p:cNvPr id="4" name="Picture 3">
            <a:extLst>
              <a:ext uri="{FF2B5EF4-FFF2-40B4-BE49-F238E27FC236}">
                <a16:creationId xmlns:a16="http://schemas.microsoft.com/office/drawing/2014/main" id="{135F9D8F-4900-4459-9F4F-05B9C32221BF}"/>
              </a:ext>
            </a:extLst>
          </p:cNvPr>
          <p:cNvPicPr/>
          <p:nvPr/>
        </p:nvPicPr>
        <p:blipFill>
          <a:blip r:embed="rId2">
            <a:extLst>
              <a:ext uri="{28A0092B-C50C-407E-A947-70E740481C1C}">
                <a14:useLocalDpi xmlns:a14="http://schemas.microsoft.com/office/drawing/2010/main" val="0"/>
              </a:ext>
            </a:extLst>
          </a:blip>
          <a:stretch>
            <a:fillRect/>
          </a:stretch>
        </p:blipFill>
        <p:spPr>
          <a:xfrm>
            <a:off x="10724380" y="73109"/>
            <a:ext cx="1191176" cy="997627"/>
          </a:xfrm>
          <a:prstGeom prst="rect">
            <a:avLst/>
          </a:prstGeom>
        </p:spPr>
      </p:pic>
      <p:pic>
        <p:nvPicPr>
          <p:cNvPr id="3" name="Picture 2">
            <a:extLst>
              <a:ext uri="{FF2B5EF4-FFF2-40B4-BE49-F238E27FC236}">
                <a16:creationId xmlns:a16="http://schemas.microsoft.com/office/drawing/2014/main" id="{3B5BE3D8-96EC-4CBD-A1B9-EFB413B76B30}"/>
              </a:ext>
            </a:extLst>
          </p:cNvPr>
          <p:cNvPicPr>
            <a:picLocks noChangeAspect="1"/>
          </p:cNvPicPr>
          <p:nvPr/>
        </p:nvPicPr>
        <p:blipFill>
          <a:blip r:embed="rId3"/>
          <a:stretch>
            <a:fillRect/>
          </a:stretch>
        </p:blipFill>
        <p:spPr>
          <a:xfrm>
            <a:off x="215760" y="73109"/>
            <a:ext cx="1560557" cy="779796"/>
          </a:xfrm>
          <a:prstGeom prst="rect">
            <a:avLst/>
          </a:prstGeom>
        </p:spPr>
      </p:pic>
      <p:graphicFrame>
        <p:nvGraphicFramePr>
          <p:cNvPr id="5" name="Table 4">
            <a:extLst>
              <a:ext uri="{FF2B5EF4-FFF2-40B4-BE49-F238E27FC236}">
                <a16:creationId xmlns:a16="http://schemas.microsoft.com/office/drawing/2014/main" id="{FB599E12-B961-4B5A-8231-9507AC5A8A76}"/>
              </a:ext>
            </a:extLst>
          </p:cNvPr>
          <p:cNvGraphicFramePr>
            <a:graphicFrameLocks noGrp="1"/>
          </p:cNvGraphicFramePr>
          <p:nvPr>
            <p:extLst>
              <p:ext uri="{D42A27DB-BD31-4B8C-83A1-F6EECF244321}">
                <p14:modId xmlns:p14="http://schemas.microsoft.com/office/powerpoint/2010/main" val="2101175910"/>
              </p:ext>
            </p:extLst>
          </p:nvPr>
        </p:nvGraphicFramePr>
        <p:xfrm>
          <a:off x="2703999" y="1711742"/>
          <a:ext cx="6784001" cy="3708400"/>
        </p:xfrm>
        <a:graphic>
          <a:graphicData uri="http://schemas.openxmlformats.org/drawingml/2006/table">
            <a:tbl>
              <a:tblPr firstRow="1" bandRow="1">
                <a:tableStyleId>{21E4AEA4-8DFA-4A89-87EB-49C32662AFE0}</a:tableStyleId>
              </a:tblPr>
              <a:tblGrid>
                <a:gridCol w="2350186">
                  <a:extLst>
                    <a:ext uri="{9D8B030D-6E8A-4147-A177-3AD203B41FA5}">
                      <a16:colId xmlns:a16="http://schemas.microsoft.com/office/drawing/2014/main" val="3640587970"/>
                    </a:ext>
                  </a:extLst>
                </a:gridCol>
                <a:gridCol w="4433815">
                  <a:extLst>
                    <a:ext uri="{9D8B030D-6E8A-4147-A177-3AD203B41FA5}">
                      <a16:colId xmlns:a16="http://schemas.microsoft.com/office/drawing/2014/main" val="1832373484"/>
                    </a:ext>
                  </a:extLst>
                </a:gridCol>
              </a:tblGrid>
              <a:tr h="370840">
                <a:tc>
                  <a:txBody>
                    <a:bodyPr/>
                    <a:lstStyle/>
                    <a:p>
                      <a:endParaRPr lang="en-AU" dirty="0">
                        <a:solidFill>
                          <a:schemeClr val="tx1"/>
                        </a:solidFill>
                      </a:endParaRPr>
                    </a:p>
                  </a:txBody>
                  <a:tcPr>
                    <a:solidFill>
                      <a:srgbClr val="FF6600"/>
                    </a:solidFill>
                  </a:tcPr>
                </a:tc>
                <a:tc>
                  <a:txBody>
                    <a:bodyPr/>
                    <a:lstStyle/>
                    <a:p>
                      <a:r>
                        <a:rPr lang="en-AU" dirty="0">
                          <a:solidFill>
                            <a:schemeClr val="tx1"/>
                          </a:solidFill>
                        </a:rPr>
                        <a:t>Workshop Schedule</a:t>
                      </a:r>
                    </a:p>
                  </a:txBody>
                  <a:tcPr>
                    <a:solidFill>
                      <a:srgbClr val="FF6600"/>
                    </a:solidFill>
                  </a:tcPr>
                </a:tc>
                <a:extLst>
                  <a:ext uri="{0D108BD9-81ED-4DB2-BD59-A6C34878D82A}">
                    <a16:rowId xmlns:a16="http://schemas.microsoft.com/office/drawing/2014/main" val="866181890"/>
                  </a:ext>
                </a:extLst>
              </a:tr>
              <a:tr h="370840">
                <a:tc>
                  <a:txBody>
                    <a:bodyPr/>
                    <a:lstStyle/>
                    <a:p>
                      <a:r>
                        <a:rPr lang="en-AU" dirty="0">
                          <a:solidFill>
                            <a:schemeClr val="tx1"/>
                          </a:solidFill>
                        </a:rPr>
                        <a:t>9:30</a:t>
                      </a:r>
                    </a:p>
                  </a:txBody>
                  <a:tcPr>
                    <a:solidFill>
                      <a:schemeClr val="bg1"/>
                    </a:solidFill>
                  </a:tcPr>
                </a:tc>
                <a:tc>
                  <a:txBody>
                    <a:bodyPr/>
                    <a:lstStyle/>
                    <a:p>
                      <a:r>
                        <a:rPr lang="en-AU" dirty="0">
                          <a:solidFill>
                            <a:schemeClr val="tx1"/>
                          </a:solidFill>
                        </a:rPr>
                        <a:t>Welcome &amp; Introduction</a:t>
                      </a:r>
                    </a:p>
                  </a:txBody>
                  <a:tcPr>
                    <a:solidFill>
                      <a:schemeClr val="bg1"/>
                    </a:solidFill>
                  </a:tcPr>
                </a:tc>
                <a:extLst>
                  <a:ext uri="{0D108BD9-81ED-4DB2-BD59-A6C34878D82A}">
                    <a16:rowId xmlns:a16="http://schemas.microsoft.com/office/drawing/2014/main" val="45699195"/>
                  </a:ext>
                </a:extLst>
              </a:tr>
              <a:tr h="370840">
                <a:tc>
                  <a:txBody>
                    <a:bodyPr/>
                    <a:lstStyle/>
                    <a:p>
                      <a:r>
                        <a:rPr lang="en-AU" dirty="0">
                          <a:solidFill>
                            <a:schemeClr val="tx1"/>
                          </a:solidFill>
                        </a:rPr>
                        <a:t>10:00</a:t>
                      </a:r>
                    </a:p>
                  </a:txBody>
                  <a:tcPr>
                    <a:solidFill>
                      <a:schemeClr val="bg1"/>
                    </a:solidFill>
                  </a:tcPr>
                </a:tc>
                <a:tc>
                  <a:txBody>
                    <a:bodyPr/>
                    <a:lstStyle/>
                    <a:p>
                      <a:r>
                        <a:rPr lang="en-AU" dirty="0">
                          <a:solidFill>
                            <a:schemeClr val="tx1"/>
                          </a:solidFill>
                        </a:rPr>
                        <a:t>The Project, The Framework &amp; The Toolkit</a:t>
                      </a:r>
                    </a:p>
                  </a:txBody>
                  <a:tcPr>
                    <a:solidFill>
                      <a:schemeClr val="bg1"/>
                    </a:solidFill>
                  </a:tcPr>
                </a:tc>
                <a:extLst>
                  <a:ext uri="{0D108BD9-81ED-4DB2-BD59-A6C34878D82A}">
                    <a16:rowId xmlns:a16="http://schemas.microsoft.com/office/drawing/2014/main" val="280929668"/>
                  </a:ext>
                </a:extLst>
              </a:tr>
              <a:tr h="370840">
                <a:tc>
                  <a:txBody>
                    <a:bodyPr/>
                    <a:lstStyle/>
                    <a:p>
                      <a:r>
                        <a:rPr lang="en-AU" dirty="0">
                          <a:solidFill>
                            <a:schemeClr val="tx1"/>
                          </a:solidFill>
                        </a:rPr>
                        <a:t>10:30</a:t>
                      </a:r>
                    </a:p>
                  </a:txBody>
                  <a:tcPr>
                    <a:solidFill>
                      <a:schemeClr val="bg1"/>
                    </a:solidFill>
                  </a:tcPr>
                </a:tc>
                <a:tc>
                  <a:txBody>
                    <a:bodyPr/>
                    <a:lstStyle/>
                    <a:p>
                      <a:r>
                        <a:rPr lang="en-AU" dirty="0">
                          <a:solidFill>
                            <a:schemeClr val="tx1"/>
                          </a:solidFill>
                        </a:rPr>
                        <a:t>Gather</a:t>
                      </a:r>
                    </a:p>
                  </a:txBody>
                  <a:tcPr>
                    <a:solidFill>
                      <a:schemeClr val="bg1"/>
                    </a:solidFill>
                  </a:tcPr>
                </a:tc>
                <a:extLst>
                  <a:ext uri="{0D108BD9-81ED-4DB2-BD59-A6C34878D82A}">
                    <a16:rowId xmlns:a16="http://schemas.microsoft.com/office/drawing/2014/main" val="1495596826"/>
                  </a:ext>
                </a:extLst>
              </a:tr>
              <a:tr h="370840">
                <a:tc>
                  <a:txBody>
                    <a:bodyPr/>
                    <a:lstStyle/>
                    <a:p>
                      <a:r>
                        <a:rPr lang="en-AU" dirty="0">
                          <a:solidFill>
                            <a:schemeClr val="tx1"/>
                          </a:solidFill>
                        </a:rPr>
                        <a:t>11:30</a:t>
                      </a:r>
                    </a:p>
                  </a:txBody>
                  <a:tcPr>
                    <a:solidFill>
                      <a:schemeClr val="bg1"/>
                    </a:solidFill>
                  </a:tcPr>
                </a:tc>
                <a:tc>
                  <a:txBody>
                    <a:bodyPr/>
                    <a:lstStyle/>
                    <a:p>
                      <a:r>
                        <a:rPr lang="en-AU" dirty="0">
                          <a:solidFill>
                            <a:schemeClr val="tx1"/>
                          </a:solidFill>
                        </a:rPr>
                        <a:t>Break</a:t>
                      </a:r>
                    </a:p>
                  </a:txBody>
                  <a:tcPr>
                    <a:solidFill>
                      <a:schemeClr val="bg1"/>
                    </a:solidFill>
                  </a:tcPr>
                </a:tc>
                <a:extLst>
                  <a:ext uri="{0D108BD9-81ED-4DB2-BD59-A6C34878D82A}">
                    <a16:rowId xmlns:a16="http://schemas.microsoft.com/office/drawing/2014/main" val="1614901588"/>
                  </a:ext>
                </a:extLst>
              </a:tr>
              <a:tr h="370840">
                <a:tc>
                  <a:txBody>
                    <a:bodyPr/>
                    <a:lstStyle/>
                    <a:p>
                      <a:r>
                        <a:rPr lang="en-AU" dirty="0">
                          <a:solidFill>
                            <a:schemeClr val="tx1"/>
                          </a:solidFill>
                        </a:rPr>
                        <a:t>11:45</a:t>
                      </a:r>
                    </a:p>
                  </a:txBody>
                  <a:tcPr>
                    <a:solidFill>
                      <a:schemeClr val="bg1"/>
                    </a:solidFill>
                  </a:tcPr>
                </a:tc>
                <a:tc>
                  <a:txBody>
                    <a:bodyPr/>
                    <a:lstStyle/>
                    <a:p>
                      <a:r>
                        <a:rPr lang="en-AU" dirty="0">
                          <a:solidFill>
                            <a:schemeClr val="tx1"/>
                          </a:solidFill>
                        </a:rPr>
                        <a:t>Analyse</a:t>
                      </a:r>
                    </a:p>
                  </a:txBody>
                  <a:tcPr>
                    <a:solidFill>
                      <a:schemeClr val="bg1"/>
                    </a:solidFill>
                  </a:tcPr>
                </a:tc>
                <a:extLst>
                  <a:ext uri="{0D108BD9-81ED-4DB2-BD59-A6C34878D82A}">
                    <a16:rowId xmlns:a16="http://schemas.microsoft.com/office/drawing/2014/main" val="2996394914"/>
                  </a:ext>
                </a:extLst>
              </a:tr>
              <a:tr h="370840">
                <a:tc>
                  <a:txBody>
                    <a:bodyPr/>
                    <a:lstStyle/>
                    <a:p>
                      <a:r>
                        <a:rPr lang="en-AU" dirty="0">
                          <a:solidFill>
                            <a:schemeClr val="tx1"/>
                          </a:solidFill>
                        </a:rPr>
                        <a:t>12:45</a:t>
                      </a:r>
                    </a:p>
                  </a:txBody>
                  <a:tcPr>
                    <a:solidFill>
                      <a:schemeClr val="bg1"/>
                    </a:solidFill>
                  </a:tcPr>
                </a:tc>
                <a:tc>
                  <a:txBody>
                    <a:bodyPr/>
                    <a:lstStyle/>
                    <a:p>
                      <a:r>
                        <a:rPr lang="en-AU" dirty="0">
                          <a:solidFill>
                            <a:schemeClr val="tx1"/>
                          </a:solidFill>
                        </a:rPr>
                        <a:t>Lunch</a:t>
                      </a:r>
                    </a:p>
                  </a:txBody>
                  <a:tcPr>
                    <a:solidFill>
                      <a:schemeClr val="bg1"/>
                    </a:solidFill>
                  </a:tcPr>
                </a:tc>
                <a:extLst>
                  <a:ext uri="{0D108BD9-81ED-4DB2-BD59-A6C34878D82A}">
                    <a16:rowId xmlns:a16="http://schemas.microsoft.com/office/drawing/2014/main" val="810589025"/>
                  </a:ext>
                </a:extLst>
              </a:tr>
              <a:tr h="370840">
                <a:tc>
                  <a:txBody>
                    <a:bodyPr/>
                    <a:lstStyle/>
                    <a:p>
                      <a:r>
                        <a:rPr lang="en-AU" dirty="0">
                          <a:solidFill>
                            <a:schemeClr val="tx1"/>
                          </a:solidFill>
                        </a:rPr>
                        <a:t>1:30</a:t>
                      </a:r>
                    </a:p>
                  </a:txBody>
                  <a:tcPr>
                    <a:solidFill>
                      <a:schemeClr val="bg1"/>
                    </a:solidFill>
                  </a:tcPr>
                </a:tc>
                <a:tc>
                  <a:txBody>
                    <a:bodyPr/>
                    <a:lstStyle/>
                    <a:p>
                      <a:r>
                        <a:rPr lang="en-AU" dirty="0">
                          <a:solidFill>
                            <a:schemeClr val="tx1"/>
                          </a:solidFill>
                        </a:rPr>
                        <a:t>Consult </a:t>
                      </a:r>
                    </a:p>
                  </a:txBody>
                  <a:tcPr>
                    <a:solidFill>
                      <a:schemeClr val="bg1"/>
                    </a:solidFill>
                  </a:tcPr>
                </a:tc>
                <a:extLst>
                  <a:ext uri="{0D108BD9-81ED-4DB2-BD59-A6C34878D82A}">
                    <a16:rowId xmlns:a16="http://schemas.microsoft.com/office/drawing/2014/main" val="1357283161"/>
                  </a:ext>
                </a:extLst>
              </a:tr>
              <a:tr h="370840">
                <a:tc>
                  <a:txBody>
                    <a:bodyPr/>
                    <a:lstStyle/>
                    <a:p>
                      <a:r>
                        <a:rPr lang="en-AU" dirty="0">
                          <a:solidFill>
                            <a:schemeClr val="tx1"/>
                          </a:solidFill>
                        </a:rPr>
                        <a:t>2:15</a:t>
                      </a:r>
                    </a:p>
                  </a:txBody>
                  <a:tcPr>
                    <a:solidFill>
                      <a:schemeClr val="bg1"/>
                    </a:solidFill>
                  </a:tcPr>
                </a:tc>
                <a:tc>
                  <a:txBody>
                    <a:bodyPr/>
                    <a:lstStyle/>
                    <a:p>
                      <a:r>
                        <a:rPr lang="en-AU" dirty="0">
                          <a:solidFill>
                            <a:schemeClr val="tx1"/>
                          </a:solidFill>
                        </a:rPr>
                        <a:t>Top Ten</a:t>
                      </a:r>
                    </a:p>
                  </a:txBody>
                  <a:tcPr>
                    <a:solidFill>
                      <a:schemeClr val="bg1"/>
                    </a:solidFill>
                  </a:tcPr>
                </a:tc>
                <a:extLst>
                  <a:ext uri="{0D108BD9-81ED-4DB2-BD59-A6C34878D82A}">
                    <a16:rowId xmlns:a16="http://schemas.microsoft.com/office/drawing/2014/main" val="3526313224"/>
                  </a:ext>
                </a:extLst>
              </a:tr>
              <a:tr h="370840">
                <a:tc>
                  <a:txBody>
                    <a:bodyPr/>
                    <a:lstStyle/>
                    <a:p>
                      <a:r>
                        <a:rPr lang="en-AU" dirty="0">
                          <a:solidFill>
                            <a:schemeClr val="tx1"/>
                          </a:solidFill>
                        </a:rPr>
                        <a:t>3:00</a:t>
                      </a:r>
                    </a:p>
                  </a:txBody>
                  <a:tcPr>
                    <a:solidFill>
                      <a:schemeClr val="bg1"/>
                    </a:solidFill>
                  </a:tcPr>
                </a:tc>
                <a:tc>
                  <a:txBody>
                    <a:bodyPr/>
                    <a:lstStyle/>
                    <a:p>
                      <a:endParaRPr lang="en-AU" dirty="0">
                        <a:solidFill>
                          <a:schemeClr val="tx1"/>
                        </a:solidFill>
                      </a:endParaRPr>
                    </a:p>
                  </a:txBody>
                  <a:tcPr>
                    <a:solidFill>
                      <a:schemeClr val="bg1"/>
                    </a:solidFill>
                  </a:tcPr>
                </a:tc>
                <a:extLst>
                  <a:ext uri="{0D108BD9-81ED-4DB2-BD59-A6C34878D82A}">
                    <a16:rowId xmlns:a16="http://schemas.microsoft.com/office/drawing/2014/main" val="3512663594"/>
                  </a:ext>
                </a:extLst>
              </a:tr>
            </a:tbl>
          </a:graphicData>
        </a:graphic>
      </p:graphicFrame>
    </p:spTree>
    <p:extLst>
      <p:ext uri="{BB962C8B-B14F-4D97-AF65-F5344CB8AC3E}">
        <p14:creationId xmlns:p14="http://schemas.microsoft.com/office/powerpoint/2010/main" val="3272056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4DA37E-E3E5-4FA7-B1C3-DBA2E7F4BD95}"/>
              </a:ext>
            </a:extLst>
          </p:cNvPr>
          <p:cNvSpPr txBox="1"/>
          <p:nvPr/>
        </p:nvSpPr>
        <p:spPr>
          <a:xfrm>
            <a:off x="1745030" y="202590"/>
            <a:ext cx="8701940" cy="369332"/>
          </a:xfrm>
          <a:prstGeom prst="rect">
            <a:avLst/>
          </a:prstGeom>
          <a:solidFill>
            <a:srgbClr val="0070C0"/>
          </a:solidFill>
          <a:effectLst>
            <a:outerShdw blurRad="50800" dist="38100" dir="2700000" algn="tl" rotWithShape="0">
              <a:prstClr val="black">
                <a:alpha val="40000"/>
              </a:prstClr>
            </a:outerShdw>
          </a:effectLst>
        </p:spPr>
        <p:txBody>
          <a:bodyPr wrap="square" rtlCol="0">
            <a:spAutoFit/>
          </a:bodyPr>
          <a:lstStyle/>
          <a:p>
            <a:r>
              <a:rPr lang="en-AU" b="1" dirty="0">
                <a:solidFill>
                  <a:schemeClr val="bg1"/>
                </a:solidFill>
              </a:rPr>
              <a:t>Module 1</a:t>
            </a:r>
            <a:r>
              <a:rPr lang="en-AU" dirty="0">
                <a:solidFill>
                  <a:schemeClr val="bg1"/>
                </a:solidFill>
              </a:rPr>
              <a:t>: Introduction</a:t>
            </a:r>
          </a:p>
        </p:txBody>
      </p:sp>
      <p:pic>
        <p:nvPicPr>
          <p:cNvPr id="4" name="Picture 3">
            <a:extLst>
              <a:ext uri="{FF2B5EF4-FFF2-40B4-BE49-F238E27FC236}">
                <a16:creationId xmlns:a16="http://schemas.microsoft.com/office/drawing/2014/main" id="{135F9D8F-4900-4459-9F4F-05B9C32221BF}"/>
              </a:ext>
            </a:extLst>
          </p:cNvPr>
          <p:cNvPicPr/>
          <p:nvPr/>
        </p:nvPicPr>
        <p:blipFill>
          <a:blip r:embed="rId2">
            <a:extLst>
              <a:ext uri="{28A0092B-C50C-407E-A947-70E740481C1C}">
                <a14:useLocalDpi xmlns:a14="http://schemas.microsoft.com/office/drawing/2010/main" val="0"/>
              </a:ext>
            </a:extLst>
          </a:blip>
          <a:stretch>
            <a:fillRect/>
          </a:stretch>
        </p:blipFill>
        <p:spPr>
          <a:xfrm>
            <a:off x="10716098" y="119102"/>
            <a:ext cx="1191176" cy="997627"/>
          </a:xfrm>
          <a:prstGeom prst="rect">
            <a:avLst/>
          </a:prstGeom>
        </p:spPr>
      </p:pic>
      <p:pic>
        <p:nvPicPr>
          <p:cNvPr id="3" name="Picture 2">
            <a:extLst>
              <a:ext uri="{FF2B5EF4-FFF2-40B4-BE49-F238E27FC236}">
                <a16:creationId xmlns:a16="http://schemas.microsoft.com/office/drawing/2014/main" id="{3B5BE3D8-96EC-4CBD-A1B9-EFB413B76B30}"/>
              </a:ext>
            </a:extLst>
          </p:cNvPr>
          <p:cNvPicPr>
            <a:picLocks noChangeAspect="1"/>
          </p:cNvPicPr>
          <p:nvPr/>
        </p:nvPicPr>
        <p:blipFill>
          <a:blip r:embed="rId3"/>
          <a:stretch>
            <a:fillRect/>
          </a:stretch>
        </p:blipFill>
        <p:spPr>
          <a:xfrm>
            <a:off x="215760" y="73109"/>
            <a:ext cx="1560557" cy="779796"/>
          </a:xfrm>
          <a:prstGeom prst="rect">
            <a:avLst/>
          </a:prstGeom>
        </p:spPr>
      </p:pic>
      <p:sp>
        <p:nvSpPr>
          <p:cNvPr id="5" name="TextBox 4">
            <a:extLst>
              <a:ext uri="{FF2B5EF4-FFF2-40B4-BE49-F238E27FC236}">
                <a16:creationId xmlns:a16="http://schemas.microsoft.com/office/drawing/2014/main" id="{4BB3F41F-D3DD-4C0C-AC1F-7E43B2469F60}"/>
              </a:ext>
            </a:extLst>
          </p:cNvPr>
          <p:cNvSpPr txBox="1"/>
          <p:nvPr/>
        </p:nvSpPr>
        <p:spPr>
          <a:xfrm>
            <a:off x="1776317" y="668239"/>
            <a:ext cx="8701940" cy="369332"/>
          </a:xfrm>
          <a:prstGeom prst="rect">
            <a:avLst/>
          </a:prstGeom>
          <a:solidFill>
            <a:srgbClr val="FF6600"/>
          </a:solidFill>
          <a:effectLst>
            <a:outerShdw blurRad="50800" dist="38100" dir="2700000" algn="tl" rotWithShape="0">
              <a:prstClr val="black">
                <a:alpha val="40000"/>
              </a:prstClr>
            </a:outerShdw>
          </a:effectLst>
        </p:spPr>
        <p:txBody>
          <a:bodyPr wrap="square" rtlCol="0">
            <a:spAutoFit/>
          </a:bodyPr>
          <a:lstStyle/>
          <a:p>
            <a:r>
              <a:rPr lang="en-AU" b="1" dirty="0">
                <a:solidFill>
                  <a:schemeClr val="bg1"/>
                </a:solidFill>
              </a:rPr>
              <a:t>The Project </a:t>
            </a:r>
          </a:p>
        </p:txBody>
      </p:sp>
      <p:sp>
        <p:nvSpPr>
          <p:cNvPr id="12" name="TextBox 11">
            <a:extLst>
              <a:ext uri="{FF2B5EF4-FFF2-40B4-BE49-F238E27FC236}">
                <a16:creationId xmlns:a16="http://schemas.microsoft.com/office/drawing/2014/main" id="{9F774540-C627-4382-9346-914275A7D85E}"/>
              </a:ext>
            </a:extLst>
          </p:cNvPr>
          <p:cNvSpPr txBox="1"/>
          <p:nvPr/>
        </p:nvSpPr>
        <p:spPr>
          <a:xfrm>
            <a:off x="8763058" y="3360950"/>
            <a:ext cx="1295939" cy="923330"/>
          </a:xfrm>
          <a:prstGeom prst="rect">
            <a:avLst/>
          </a:prstGeom>
          <a:noFill/>
        </p:spPr>
        <p:txBody>
          <a:bodyPr wrap="square" rtlCol="0">
            <a:spAutoFit/>
          </a:bodyPr>
          <a:lstStyle/>
          <a:p>
            <a:pPr algn="ctr"/>
            <a:r>
              <a:rPr lang="en-AU" b="1" dirty="0">
                <a:solidFill>
                  <a:schemeClr val="bg1"/>
                </a:solidFill>
              </a:rPr>
              <a:t>Strategic Plan Framework</a:t>
            </a:r>
          </a:p>
        </p:txBody>
      </p:sp>
      <p:graphicFrame>
        <p:nvGraphicFramePr>
          <p:cNvPr id="13" name="Diagram 12">
            <a:extLst>
              <a:ext uri="{FF2B5EF4-FFF2-40B4-BE49-F238E27FC236}">
                <a16:creationId xmlns:a16="http://schemas.microsoft.com/office/drawing/2014/main" id="{79CA6A9F-8E3C-4148-8410-1055C1096F1C}"/>
              </a:ext>
            </a:extLst>
          </p:cNvPr>
          <p:cNvGraphicFramePr/>
          <p:nvPr>
            <p:extLst>
              <p:ext uri="{D42A27DB-BD31-4B8C-83A1-F6EECF244321}">
                <p14:modId xmlns:p14="http://schemas.microsoft.com/office/powerpoint/2010/main" val="2317232659"/>
              </p:ext>
            </p:extLst>
          </p:nvPr>
        </p:nvGraphicFramePr>
        <p:xfrm>
          <a:off x="3296262" y="1510154"/>
          <a:ext cx="5662050" cy="5145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a:extLst>
              <a:ext uri="{FF2B5EF4-FFF2-40B4-BE49-F238E27FC236}">
                <a16:creationId xmlns:a16="http://schemas.microsoft.com/office/drawing/2014/main" id="{1A2045A4-8678-4CE8-A511-8566A6A97547}"/>
              </a:ext>
            </a:extLst>
          </p:cNvPr>
          <p:cNvPicPr>
            <a:picLocks noChangeAspect="1"/>
          </p:cNvPicPr>
          <p:nvPr/>
        </p:nvPicPr>
        <p:blipFill>
          <a:blip r:embed="rId9"/>
          <a:stretch>
            <a:fillRect/>
          </a:stretch>
        </p:blipFill>
        <p:spPr>
          <a:xfrm>
            <a:off x="583023" y="2889258"/>
            <a:ext cx="1794490" cy="1268907"/>
          </a:xfrm>
          <a:prstGeom prst="rect">
            <a:avLst/>
          </a:prstGeom>
        </p:spPr>
      </p:pic>
      <p:sp>
        <p:nvSpPr>
          <p:cNvPr id="31" name="Arrow: Right 30">
            <a:extLst>
              <a:ext uri="{FF2B5EF4-FFF2-40B4-BE49-F238E27FC236}">
                <a16:creationId xmlns:a16="http://schemas.microsoft.com/office/drawing/2014/main" id="{819D9333-A3C5-44D7-90FA-4B68673AB2D0}"/>
              </a:ext>
            </a:extLst>
          </p:cNvPr>
          <p:cNvSpPr/>
          <p:nvPr/>
        </p:nvSpPr>
        <p:spPr>
          <a:xfrm>
            <a:off x="2458476" y="3136063"/>
            <a:ext cx="596824" cy="585873"/>
          </a:xfrm>
          <a:prstGeom prst="rightArrow">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540832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4DA37E-E3E5-4FA7-B1C3-DBA2E7F4BD95}"/>
              </a:ext>
            </a:extLst>
          </p:cNvPr>
          <p:cNvSpPr txBox="1"/>
          <p:nvPr/>
        </p:nvSpPr>
        <p:spPr>
          <a:xfrm>
            <a:off x="1849063" y="104082"/>
            <a:ext cx="8701940" cy="369332"/>
          </a:xfrm>
          <a:prstGeom prst="rect">
            <a:avLst/>
          </a:prstGeom>
          <a:solidFill>
            <a:srgbClr val="0070C0"/>
          </a:solidFill>
          <a:effectLst>
            <a:outerShdw blurRad="50800" dist="38100" dir="2700000" algn="tl" rotWithShape="0">
              <a:prstClr val="black">
                <a:alpha val="40000"/>
              </a:prstClr>
            </a:outerShdw>
          </a:effectLst>
        </p:spPr>
        <p:txBody>
          <a:bodyPr wrap="square" rtlCol="0">
            <a:spAutoFit/>
          </a:bodyPr>
          <a:lstStyle/>
          <a:p>
            <a:r>
              <a:rPr lang="en-AU" b="1" dirty="0">
                <a:solidFill>
                  <a:schemeClr val="bg1"/>
                </a:solidFill>
              </a:rPr>
              <a:t>Module 1</a:t>
            </a:r>
            <a:r>
              <a:rPr lang="en-AU" dirty="0">
                <a:solidFill>
                  <a:schemeClr val="bg1"/>
                </a:solidFill>
              </a:rPr>
              <a:t>: Introduction</a:t>
            </a:r>
          </a:p>
        </p:txBody>
      </p:sp>
      <p:pic>
        <p:nvPicPr>
          <p:cNvPr id="4" name="Picture 3">
            <a:extLst>
              <a:ext uri="{FF2B5EF4-FFF2-40B4-BE49-F238E27FC236}">
                <a16:creationId xmlns:a16="http://schemas.microsoft.com/office/drawing/2014/main" id="{135F9D8F-4900-4459-9F4F-05B9C32221BF}"/>
              </a:ext>
            </a:extLst>
          </p:cNvPr>
          <p:cNvPicPr/>
          <p:nvPr/>
        </p:nvPicPr>
        <p:blipFill>
          <a:blip r:embed="rId2">
            <a:extLst>
              <a:ext uri="{28A0092B-C50C-407E-A947-70E740481C1C}">
                <a14:useLocalDpi xmlns:a14="http://schemas.microsoft.com/office/drawing/2010/main" val="0"/>
              </a:ext>
            </a:extLst>
          </a:blip>
          <a:stretch>
            <a:fillRect/>
          </a:stretch>
        </p:blipFill>
        <p:spPr>
          <a:xfrm>
            <a:off x="10716098" y="119102"/>
            <a:ext cx="1191176" cy="997627"/>
          </a:xfrm>
          <a:prstGeom prst="rect">
            <a:avLst/>
          </a:prstGeom>
        </p:spPr>
      </p:pic>
      <p:pic>
        <p:nvPicPr>
          <p:cNvPr id="3" name="Picture 2">
            <a:extLst>
              <a:ext uri="{FF2B5EF4-FFF2-40B4-BE49-F238E27FC236}">
                <a16:creationId xmlns:a16="http://schemas.microsoft.com/office/drawing/2014/main" id="{3B5BE3D8-96EC-4CBD-A1B9-EFB413B76B30}"/>
              </a:ext>
            </a:extLst>
          </p:cNvPr>
          <p:cNvPicPr>
            <a:picLocks noChangeAspect="1"/>
          </p:cNvPicPr>
          <p:nvPr/>
        </p:nvPicPr>
        <p:blipFill>
          <a:blip r:embed="rId3"/>
          <a:stretch>
            <a:fillRect/>
          </a:stretch>
        </p:blipFill>
        <p:spPr>
          <a:xfrm>
            <a:off x="123411" y="83516"/>
            <a:ext cx="1560557" cy="779796"/>
          </a:xfrm>
          <a:prstGeom prst="rect">
            <a:avLst/>
          </a:prstGeom>
        </p:spPr>
      </p:pic>
      <p:sp>
        <p:nvSpPr>
          <p:cNvPr id="12" name="TextBox 11">
            <a:extLst>
              <a:ext uri="{FF2B5EF4-FFF2-40B4-BE49-F238E27FC236}">
                <a16:creationId xmlns:a16="http://schemas.microsoft.com/office/drawing/2014/main" id="{9F774540-C627-4382-9346-914275A7D85E}"/>
              </a:ext>
            </a:extLst>
          </p:cNvPr>
          <p:cNvSpPr txBox="1"/>
          <p:nvPr/>
        </p:nvSpPr>
        <p:spPr>
          <a:xfrm>
            <a:off x="8595123" y="3240248"/>
            <a:ext cx="1295939" cy="923330"/>
          </a:xfrm>
          <a:prstGeom prst="rect">
            <a:avLst/>
          </a:prstGeom>
          <a:noFill/>
        </p:spPr>
        <p:txBody>
          <a:bodyPr wrap="square" rtlCol="0">
            <a:spAutoFit/>
          </a:bodyPr>
          <a:lstStyle/>
          <a:p>
            <a:pPr algn="ctr"/>
            <a:r>
              <a:rPr lang="en-AU" b="1" dirty="0">
                <a:solidFill>
                  <a:schemeClr val="bg1"/>
                </a:solidFill>
              </a:rPr>
              <a:t>Strategic Plan Framework</a:t>
            </a:r>
          </a:p>
        </p:txBody>
      </p:sp>
      <p:graphicFrame>
        <p:nvGraphicFramePr>
          <p:cNvPr id="11" name="Diagram 10">
            <a:extLst>
              <a:ext uri="{FF2B5EF4-FFF2-40B4-BE49-F238E27FC236}">
                <a16:creationId xmlns:a16="http://schemas.microsoft.com/office/drawing/2014/main" id="{DC8C9320-75A1-459B-A6E9-508BB016096E}"/>
              </a:ext>
            </a:extLst>
          </p:cNvPr>
          <p:cNvGraphicFramePr/>
          <p:nvPr>
            <p:extLst>
              <p:ext uri="{D42A27DB-BD31-4B8C-83A1-F6EECF244321}">
                <p14:modId xmlns:p14="http://schemas.microsoft.com/office/powerpoint/2010/main" val="3727967314"/>
              </p:ext>
            </p:extLst>
          </p:nvPr>
        </p:nvGraphicFramePr>
        <p:xfrm>
          <a:off x="3787926" y="2095735"/>
          <a:ext cx="4620846" cy="38298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Oval 13">
            <a:extLst>
              <a:ext uri="{FF2B5EF4-FFF2-40B4-BE49-F238E27FC236}">
                <a16:creationId xmlns:a16="http://schemas.microsoft.com/office/drawing/2014/main" id="{3E620531-5E8B-4075-A6E9-6A3833AA9EF3}"/>
              </a:ext>
            </a:extLst>
          </p:cNvPr>
          <p:cNvSpPr/>
          <p:nvPr/>
        </p:nvSpPr>
        <p:spPr>
          <a:xfrm>
            <a:off x="5477590" y="3270598"/>
            <a:ext cx="1241519" cy="1177016"/>
          </a:xfrm>
          <a:prstGeom prst="ellipse">
            <a:avLst/>
          </a:prstGeom>
          <a:solidFill>
            <a:srgbClr val="FF6600"/>
          </a:solidFill>
          <a:ln>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TextBox 14">
            <a:extLst>
              <a:ext uri="{FF2B5EF4-FFF2-40B4-BE49-F238E27FC236}">
                <a16:creationId xmlns:a16="http://schemas.microsoft.com/office/drawing/2014/main" id="{103A1309-1BBE-42C5-A9B9-276B07C4F532}"/>
              </a:ext>
            </a:extLst>
          </p:cNvPr>
          <p:cNvSpPr txBox="1"/>
          <p:nvPr/>
        </p:nvSpPr>
        <p:spPr>
          <a:xfrm>
            <a:off x="5450063" y="3604996"/>
            <a:ext cx="1296571" cy="50822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AU" sz="1400" b="1" dirty="0">
                <a:solidFill>
                  <a:schemeClr val="bg1"/>
                </a:solidFill>
              </a:rPr>
              <a:t>Strategic     Plan</a:t>
            </a:r>
          </a:p>
        </p:txBody>
      </p:sp>
      <p:sp>
        <p:nvSpPr>
          <p:cNvPr id="16" name="Rectangle 15">
            <a:extLst>
              <a:ext uri="{FF2B5EF4-FFF2-40B4-BE49-F238E27FC236}">
                <a16:creationId xmlns:a16="http://schemas.microsoft.com/office/drawing/2014/main" id="{24E8DD4A-50B5-4D9A-B789-28C84CF3A59B}"/>
              </a:ext>
            </a:extLst>
          </p:cNvPr>
          <p:cNvSpPr/>
          <p:nvPr/>
        </p:nvSpPr>
        <p:spPr>
          <a:xfrm>
            <a:off x="4830084" y="1120292"/>
            <a:ext cx="1145584" cy="490494"/>
          </a:xfrm>
          <a:prstGeom prst="rect">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a:t>Existing           Data</a:t>
            </a:r>
          </a:p>
        </p:txBody>
      </p:sp>
      <p:sp>
        <p:nvSpPr>
          <p:cNvPr id="17" name="Rectangle 16">
            <a:extLst>
              <a:ext uri="{FF2B5EF4-FFF2-40B4-BE49-F238E27FC236}">
                <a16:creationId xmlns:a16="http://schemas.microsoft.com/office/drawing/2014/main" id="{667D9501-1A49-4DF5-B622-D6DB3A11E9B8}"/>
              </a:ext>
            </a:extLst>
          </p:cNvPr>
          <p:cNvSpPr/>
          <p:nvPr/>
        </p:nvSpPr>
        <p:spPr>
          <a:xfrm>
            <a:off x="3413345" y="1116729"/>
            <a:ext cx="1102820" cy="490494"/>
          </a:xfrm>
          <a:prstGeom prst="rect">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a:t>Community    Need</a:t>
            </a:r>
          </a:p>
        </p:txBody>
      </p:sp>
      <p:sp>
        <p:nvSpPr>
          <p:cNvPr id="18" name="Rectangle 17">
            <a:extLst>
              <a:ext uri="{FF2B5EF4-FFF2-40B4-BE49-F238E27FC236}">
                <a16:creationId xmlns:a16="http://schemas.microsoft.com/office/drawing/2014/main" id="{5BCA2AFD-C476-41C6-BEB2-14DC55EA0BD1}"/>
              </a:ext>
            </a:extLst>
          </p:cNvPr>
          <p:cNvSpPr/>
          <p:nvPr/>
        </p:nvSpPr>
        <p:spPr>
          <a:xfrm>
            <a:off x="6288681" y="1105451"/>
            <a:ext cx="1102820" cy="490494"/>
          </a:xfrm>
          <a:prstGeom prst="rect">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a:t>Stakeholder  Engagement</a:t>
            </a:r>
          </a:p>
        </p:txBody>
      </p:sp>
      <p:sp>
        <p:nvSpPr>
          <p:cNvPr id="25" name="Rectangle 24">
            <a:extLst>
              <a:ext uri="{FF2B5EF4-FFF2-40B4-BE49-F238E27FC236}">
                <a16:creationId xmlns:a16="http://schemas.microsoft.com/office/drawing/2014/main" id="{0D7BF953-B886-42E9-A569-628D16D95DF0}"/>
              </a:ext>
            </a:extLst>
          </p:cNvPr>
          <p:cNvSpPr/>
          <p:nvPr/>
        </p:nvSpPr>
        <p:spPr>
          <a:xfrm>
            <a:off x="3413345" y="6206407"/>
            <a:ext cx="1102819" cy="502401"/>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a:solidFill>
                  <a:schemeClr val="bg1"/>
                </a:solidFill>
              </a:rPr>
              <a:t>Coordinator Annual           Work Plan </a:t>
            </a:r>
          </a:p>
        </p:txBody>
      </p:sp>
      <p:sp>
        <p:nvSpPr>
          <p:cNvPr id="26" name="Rectangle 25">
            <a:extLst>
              <a:ext uri="{FF2B5EF4-FFF2-40B4-BE49-F238E27FC236}">
                <a16:creationId xmlns:a16="http://schemas.microsoft.com/office/drawing/2014/main" id="{1EF663DA-6037-4ABC-AE0B-3FF07290CCA3}"/>
              </a:ext>
            </a:extLst>
          </p:cNvPr>
          <p:cNvSpPr/>
          <p:nvPr/>
        </p:nvSpPr>
        <p:spPr>
          <a:xfrm>
            <a:off x="4830085" y="6194500"/>
            <a:ext cx="1145585" cy="502401"/>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a:solidFill>
                  <a:schemeClr val="bg1"/>
                </a:solidFill>
              </a:rPr>
              <a:t>Financial Plan /        Annual Budget</a:t>
            </a:r>
          </a:p>
        </p:txBody>
      </p:sp>
      <p:sp>
        <p:nvSpPr>
          <p:cNvPr id="27" name="Rectangle 26">
            <a:extLst>
              <a:ext uri="{FF2B5EF4-FFF2-40B4-BE49-F238E27FC236}">
                <a16:creationId xmlns:a16="http://schemas.microsoft.com/office/drawing/2014/main" id="{295A0E9D-D5AE-42BB-90E1-B05B84BDD2BA}"/>
              </a:ext>
            </a:extLst>
          </p:cNvPr>
          <p:cNvSpPr/>
          <p:nvPr/>
        </p:nvSpPr>
        <p:spPr>
          <a:xfrm>
            <a:off x="6288682" y="6194500"/>
            <a:ext cx="1102819" cy="502401"/>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a:solidFill>
                  <a:schemeClr val="bg1"/>
                </a:solidFill>
              </a:rPr>
              <a:t>Community Engagement Plan</a:t>
            </a:r>
          </a:p>
        </p:txBody>
      </p:sp>
      <p:sp>
        <p:nvSpPr>
          <p:cNvPr id="28" name="Rectangle 27">
            <a:extLst>
              <a:ext uri="{FF2B5EF4-FFF2-40B4-BE49-F238E27FC236}">
                <a16:creationId xmlns:a16="http://schemas.microsoft.com/office/drawing/2014/main" id="{0B2641CC-41D4-4A7A-82C8-76AFF2A399BC}"/>
              </a:ext>
            </a:extLst>
          </p:cNvPr>
          <p:cNvSpPr/>
          <p:nvPr/>
        </p:nvSpPr>
        <p:spPr>
          <a:xfrm>
            <a:off x="7704513" y="6194499"/>
            <a:ext cx="1102819" cy="502401"/>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a:solidFill>
                  <a:schemeClr val="bg1"/>
                </a:solidFill>
              </a:rPr>
              <a:t>Capital Plan</a:t>
            </a:r>
          </a:p>
        </p:txBody>
      </p:sp>
      <p:sp>
        <p:nvSpPr>
          <p:cNvPr id="20" name="Callout: Down Arrow 19">
            <a:extLst>
              <a:ext uri="{FF2B5EF4-FFF2-40B4-BE49-F238E27FC236}">
                <a16:creationId xmlns:a16="http://schemas.microsoft.com/office/drawing/2014/main" id="{046089CB-26CE-4CF2-A5EE-233953F2A100}"/>
              </a:ext>
            </a:extLst>
          </p:cNvPr>
          <p:cNvSpPr/>
          <p:nvPr/>
        </p:nvSpPr>
        <p:spPr>
          <a:xfrm>
            <a:off x="3137652" y="6016784"/>
            <a:ext cx="5921394" cy="355428"/>
          </a:xfrm>
          <a:prstGeom prst="downArrowCallout">
            <a:avLst>
              <a:gd name="adj1" fmla="val 13957"/>
              <a:gd name="adj2" fmla="val 19903"/>
              <a:gd name="adj3" fmla="val 15625"/>
              <a:gd name="adj4" fmla="val 25691"/>
            </a:avLst>
          </a:prstGeom>
          <a:noFill/>
          <a:ln w="28575">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Callout: Down Arrow 20">
            <a:extLst>
              <a:ext uri="{FF2B5EF4-FFF2-40B4-BE49-F238E27FC236}">
                <a16:creationId xmlns:a16="http://schemas.microsoft.com/office/drawing/2014/main" id="{D8FB49C3-DDE6-4BD0-9C46-60CED907030F}"/>
              </a:ext>
            </a:extLst>
          </p:cNvPr>
          <p:cNvSpPr/>
          <p:nvPr/>
        </p:nvSpPr>
        <p:spPr>
          <a:xfrm>
            <a:off x="3137652" y="1698436"/>
            <a:ext cx="5921394" cy="355428"/>
          </a:xfrm>
          <a:prstGeom prst="downArrowCallout">
            <a:avLst>
              <a:gd name="adj1" fmla="val 13957"/>
              <a:gd name="adj2" fmla="val 19903"/>
              <a:gd name="adj3" fmla="val 15625"/>
              <a:gd name="adj4" fmla="val 25691"/>
            </a:avLst>
          </a:prstGeom>
          <a:noFill/>
          <a:ln w="28575">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 name="Rectangle 21">
            <a:extLst>
              <a:ext uri="{FF2B5EF4-FFF2-40B4-BE49-F238E27FC236}">
                <a16:creationId xmlns:a16="http://schemas.microsoft.com/office/drawing/2014/main" id="{F6D87802-7710-4777-AD24-33D09A2231A9}"/>
              </a:ext>
            </a:extLst>
          </p:cNvPr>
          <p:cNvSpPr/>
          <p:nvPr/>
        </p:nvSpPr>
        <p:spPr>
          <a:xfrm>
            <a:off x="7704511" y="1133091"/>
            <a:ext cx="1102820" cy="490494"/>
          </a:xfrm>
          <a:prstGeom prst="rect">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a:t>Committee Direction</a:t>
            </a:r>
          </a:p>
        </p:txBody>
      </p:sp>
      <p:sp>
        <p:nvSpPr>
          <p:cNvPr id="23" name="TextBox 22">
            <a:extLst>
              <a:ext uri="{FF2B5EF4-FFF2-40B4-BE49-F238E27FC236}">
                <a16:creationId xmlns:a16="http://schemas.microsoft.com/office/drawing/2014/main" id="{98AF29B8-B2CE-454F-AC29-821E1478676D}"/>
              </a:ext>
            </a:extLst>
          </p:cNvPr>
          <p:cNvSpPr txBox="1"/>
          <p:nvPr/>
        </p:nvSpPr>
        <p:spPr>
          <a:xfrm>
            <a:off x="3140239" y="567778"/>
            <a:ext cx="5176563" cy="328849"/>
          </a:xfrm>
          <a:prstGeom prst="rect">
            <a:avLst/>
          </a:prstGeom>
          <a:solidFill>
            <a:srgbClr val="FF6600"/>
          </a:solidFill>
          <a:effectLst>
            <a:outerShdw blurRad="50800" dist="38100" dir="2700000" algn="tl" rotWithShape="0">
              <a:prstClr val="black">
                <a:alpha val="40000"/>
              </a:prstClr>
            </a:outerShdw>
          </a:effectLst>
        </p:spPr>
        <p:txBody>
          <a:bodyPr wrap="square" rtlCol="0">
            <a:spAutoFit/>
          </a:bodyPr>
          <a:lstStyle/>
          <a:p>
            <a:pPr algn="ctr"/>
            <a:r>
              <a:rPr lang="en-AU" sz="1600" b="1" dirty="0">
                <a:solidFill>
                  <a:schemeClr val="bg1"/>
                </a:solidFill>
              </a:rPr>
              <a:t>Neighbourhood House Strategic Planning Framework </a:t>
            </a:r>
          </a:p>
        </p:txBody>
      </p:sp>
      <p:sp>
        <p:nvSpPr>
          <p:cNvPr id="9" name="Callout: Left Arrow 8">
            <a:extLst>
              <a:ext uri="{FF2B5EF4-FFF2-40B4-BE49-F238E27FC236}">
                <a16:creationId xmlns:a16="http://schemas.microsoft.com/office/drawing/2014/main" id="{5C7E0363-37C3-45D3-8C05-2E80E39E56AB}"/>
              </a:ext>
            </a:extLst>
          </p:cNvPr>
          <p:cNvSpPr/>
          <p:nvPr/>
        </p:nvSpPr>
        <p:spPr>
          <a:xfrm>
            <a:off x="8408771" y="2915485"/>
            <a:ext cx="1429092" cy="1887239"/>
          </a:xfrm>
          <a:prstGeom prst="leftArrowCallout">
            <a:avLst/>
          </a:prstGeom>
          <a:no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AU" sz="1600" b="1" dirty="0">
                <a:solidFill>
                  <a:srgbClr val="0070C0"/>
                </a:solidFill>
              </a:rPr>
              <a:t>Relevant NH Guidelines &amp; Principles </a:t>
            </a:r>
          </a:p>
        </p:txBody>
      </p:sp>
      <p:sp>
        <p:nvSpPr>
          <p:cNvPr id="30" name="Callout: Left Arrow 29">
            <a:extLst>
              <a:ext uri="{FF2B5EF4-FFF2-40B4-BE49-F238E27FC236}">
                <a16:creationId xmlns:a16="http://schemas.microsoft.com/office/drawing/2014/main" id="{FDAD0DF8-9932-46E3-ADA2-88C9806FE998}"/>
              </a:ext>
            </a:extLst>
          </p:cNvPr>
          <p:cNvSpPr/>
          <p:nvPr/>
        </p:nvSpPr>
        <p:spPr>
          <a:xfrm rot="10800000">
            <a:off x="2358835" y="2915484"/>
            <a:ext cx="1429092" cy="1887239"/>
          </a:xfrm>
          <a:prstGeom prst="leftArrowCallout">
            <a:avLst/>
          </a:prstGeom>
          <a:no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AU" sz="1600" b="1" dirty="0">
                <a:solidFill>
                  <a:srgbClr val="0070C0"/>
                </a:solidFill>
              </a:rPr>
              <a:t>Government / sector Reform</a:t>
            </a:r>
          </a:p>
        </p:txBody>
      </p:sp>
    </p:spTree>
    <p:extLst>
      <p:ext uri="{BB962C8B-B14F-4D97-AF65-F5344CB8AC3E}">
        <p14:creationId xmlns:p14="http://schemas.microsoft.com/office/powerpoint/2010/main" val="243272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heel(1)">
                                      <p:cBhvr>
                                        <p:cTn id="39" dur="2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500"/>
                                        <p:tgtEl>
                                          <p:spTgt spid="9"/>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4" grpId="0" animBg="1"/>
      <p:bldP spid="15" grpId="0"/>
      <p:bldP spid="16" grpId="0" animBg="1"/>
      <p:bldP spid="17" grpId="0" animBg="1"/>
      <p:bldP spid="18" grpId="0" animBg="1"/>
      <p:bldP spid="25" grpId="0" animBg="1"/>
      <p:bldP spid="26" grpId="0" animBg="1"/>
      <p:bldP spid="27" grpId="0" animBg="1"/>
      <p:bldP spid="28" grpId="0" animBg="1"/>
      <p:bldP spid="20" grpId="0" animBg="1"/>
      <p:bldP spid="21" grpId="0" animBg="1"/>
      <p:bldP spid="22" grpId="0" animBg="1"/>
      <p:bldP spid="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CED227-4DEB-4A48-BC72-62A6693EC120}"/>
              </a:ext>
            </a:extLst>
          </p:cNvPr>
          <p:cNvSpPr txBox="1"/>
          <p:nvPr/>
        </p:nvSpPr>
        <p:spPr>
          <a:xfrm>
            <a:off x="5230938" y="2256581"/>
            <a:ext cx="1520987" cy="830997"/>
          </a:xfrm>
          <a:prstGeom prst="rect">
            <a:avLst/>
          </a:prstGeom>
          <a:noFill/>
          <a:ln w="28575">
            <a:solidFill>
              <a:srgbClr val="FF6600"/>
            </a:solidFill>
          </a:ln>
        </p:spPr>
        <p:txBody>
          <a:bodyPr wrap="square" rtlCol="0">
            <a:spAutoFit/>
          </a:bodyPr>
          <a:lstStyle/>
          <a:p>
            <a:pPr algn="ctr"/>
            <a:r>
              <a:rPr lang="en-AU" sz="1600" dirty="0"/>
              <a:t>DHHS NHCP Guidelines 2016-2019</a:t>
            </a:r>
          </a:p>
        </p:txBody>
      </p:sp>
      <p:sp>
        <p:nvSpPr>
          <p:cNvPr id="6" name="TextBox 5">
            <a:extLst>
              <a:ext uri="{FF2B5EF4-FFF2-40B4-BE49-F238E27FC236}">
                <a16:creationId xmlns:a16="http://schemas.microsoft.com/office/drawing/2014/main" id="{28DB53EB-3C06-4754-9D57-F08A3A04A502}"/>
              </a:ext>
            </a:extLst>
          </p:cNvPr>
          <p:cNvSpPr txBox="1"/>
          <p:nvPr/>
        </p:nvSpPr>
        <p:spPr>
          <a:xfrm>
            <a:off x="2123887" y="2246002"/>
            <a:ext cx="1562965" cy="830997"/>
          </a:xfrm>
          <a:prstGeom prst="rect">
            <a:avLst/>
          </a:prstGeom>
          <a:noFill/>
          <a:ln w="28575">
            <a:solidFill>
              <a:srgbClr val="FF6600"/>
            </a:solidFill>
          </a:ln>
        </p:spPr>
        <p:txBody>
          <a:bodyPr wrap="square" rtlCol="0">
            <a:spAutoFit/>
          </a:bodyPr>
          <a:lstStyle/>
          <a:p>
            <a:pPr algn="ctr"/>
            <a:r>
              <a:rPr lang="en-AU" sz="1600" dirty="0"/>
              <a:t>NH Good Practice Guide 2012</a:t>
            </a:r>
          </a:p>
        </p:txBody>
      </p:sp>
      <p:sp>
        <p:nvSpPr>
          <p:cNvPr id="8" name="TextBox 7">
            <a:extLst>
              <a:ext uri="{FF2B5EF4-FFF2-40B4-BE49-F238E27FC236}">
                <a16:creationId xmlns:a16="http://schemas.microsoft.com/office/drawing/2014/main" id="{30746644-6A61-4D9C-B29C-3B09F2A29909}"/>
              </a:ext>
            </a:extLst>
          </p:cNvPr>
          <p:cNvSpPr txBox="1"/>
          <p:nvPr/>
        </p:nvSpPr>
        <p:spPr>
          <a:xfrm>
            <a:off x="136886" y="2246002"/>
            <a:ext cx="1868918" cy="830997"/>
          </a:xfrm>
          <a:prstGeom prst="rect">
            <a:avLst/>
          </a:prstGeom>
          <a:noFill/>
          <a:ln w="28575">
            <a:solidFill>
              <a:srgbClr val="FF6600"/>
            </a:solidFill>
          </a:ln>
        </p:spPr>
        <p:txBody>
          <a:bodyPr wrap="square" rtlCol="0">
            <a:spAutoFit/>
          </a:bodyPr>
          <a:lstStyle/>
          <a:p>
            <a:pPr algn="ctr"/>
            <a:r>
              <a:rPr lang="en-AU" sz="1600" dirty="0"/>
              <a:t>NH &amp; LC Sector Framework </a:t>
            </a:r>
          </a:p>
          <a:p>
            <a:pPr algn="ctr"/>
            <a:r>
              <a:rPr lang="en-AU" sz="1600" dirty="0"/>
              <a:t>2003</a:t>
            </a:r>
          </a:p>
        </p:txBody>
      </p:sp>
      <p:sp>
        <p:nvSpPr>
          <p:cNvPr id="9" name="TextBox 8">
            <a:extLst>
              <a:ext uri="{FF2B5EF4-FFF2-40B4-BE49-F238E27FC236}">
                <a16:creationId xmlns:a16="http://schemas.microsoft.com/office/drawing/2014/main" id="{D8C229A2-518E-4EA4-AE21-0C6B3CF8DC7A}"/>
              </a:ext>
            </a:extLst>
          </p:cNvPr>
          <p:cNvSpPr txBox="1"/>
          <p:nvPr/>
        </p:nvSpPr>
        <p:spPr>
          <a:xfrm>
            <a:off x="9693132" y="2262258"/>
            <a:ext cx="2394834" cy="830997"/>
          </a:xfrm>
          <a:prstGeom prst="rect">
            <a:avLst/>
          </a:prstGeom>
          <a:noFill/>
          <a:ln w="28575">
            <a:solidFill>
              <a:srgbClr val="FF6600"/>
            </a:solidFill>
          </a:ln>
        </p:spPr>
        <p:txBody>
          <a:bodyPr wrap="square" rtlCol="0">
            <a:spAutoFit/>
          </a:bodyPr>
          <a:lstStyle/>
          <a:p>
            <a:pPr algn="ctr"/>
            <a:r>
              <a:rPr lang="en-AU" sz="1600" dirty="0"/>
              <a:t>NH Networks: an information resource </a:t>
            </a:r>
          </a:p>
          <a:p>
            <a:pPr algn="ctr"/>
            <a:r>
              <a:rPr lang="en-AU" sz="1600" dirty="0"/>
              <a:t>2017</a:t>
            </a:r>
          </a:p>
        </p:txBody>
      </p:sp>
      <p:sp>
        <p:nvSpPr>
          <p:cNvPr id="10" name="TextBox 9">
            <a:extLst>
              <a:ext uri="{FF2B5EF4-FFF2-40B4-BE49-F238E27FC236}">
                <a16:creationId xmlns:a16="http://schemas.microsoft.com/office/drawing/2014/main" id="{072BE65E-28A6-47BF-84D6-ACE8A3191CD6}"/>
              </a:ext>
            </a:extLst>
          </p:cNvPr>
          <p:cNvSpPr txBox="1"/>
          <p:nvPr/>
        </p:nvSpPr>
        <p:spPr>
          <a:xfrm>
            <a:off x="3804935" y="2246003"/>
            <a:ext cx="1327879" cy="830997"/>
          </a:xfrm>
          <a:prstGeom prst="rect">
            <a:avLst/>
          </a:prstGeom>
          <a:noFill/>
          <a:ln w="28575">
            <a:solidFill>
              <a:srgbClr val="FF6600"/>
            </a:solidFill>
          </a:ln>
        </p:spPr>
        <p:txBody>
          <a:bodyPr wrap="square" rtlCol="0">
            <a:spAutoFit/>
          </a:bodyPr>
          <a:lstStyle/>
          <a:p>
            <a:pPr algn="ctr"/>
            <a:r>
              <a:rPr lang="en-AU" sz="1600" dirty="0"/>
              <a:t>Multiple Benefits Report 2014</a:t>
            </a:r>
          </a:p>
        </p:txBody>
      </p:sp>
      <p:sp>
        <p:nvSpPr>
          <p:cNvPr id="11" name="TextBox 10">
            <a:extLst>
              <a:ext uri="{FF2B5EF4-FFF2-40B4-BE49-F238E27FC236}">
                <a16:creationId xmlns:a16="http://schemas.microsoft.com/office/drawing/2014/main" id="{B7AB411A-D7CE-4C96-BBD2-C13EC6ED90A8}"/>
              </a:ext>
            </a:extLst>
          </p:cNvPr>
          <p:cNvSpPr txBox="1"/>
          <p:nvPr/>
        </p:nvSpPr>
        <p:spPr>
          <a:xfrm>
            <a:off x="6850049" y="2246005"/>
            <a:ext cx="2721036" cy="830997"/>
          </a:xfrm>
          <a:prstGeom prst="rect">
            <a:avLst/>
          </a:prstGeom>
          <a:noFill/>
          <a:ln w="28575">
            <a:solidFill>
              <a:srgbClr val="FF6600"/>
            </a:solidFill>
          </a:ln>
        </p:spPr>
        <p:txBody>
          <a:bodyPr wrap="square" rtlCol="0">
            <a:spAutoFit/>
          </a:bodyPr>
          <a:lstStyle/>
          <a:p>
            <a:pPr algn="ctr"/>
            <a:r>
              <a:rPr lang="en-AU" sz="1600" dirty="0"/>
              <a:t>DHHS Service Agreement Monitoring Neighbourhood Houses (FOPMF Pilot) 2017</a:t>
            </a:r>
          </a:p>
        </p:txBody>
      </p:sp>
      <p:sp>
        <p:nvSpPr>
          <p:cNvPr id="13" name="TextBox 12">
            <a:extLst>
              <a:ext uri="{FF2B5EF4-FFF2-40B4-BE49-F238E27FC236}">
                <a16:creationId xmlns:a16="http://schemas.microsoft.com/office/drawing/2014/main" id="{693283FB-D394-4469-8561-CAE80C3C2D43}"/>
              </a:ext>
            </a:extLst>
          </p:cNvPr>
          <p:cNvSpPr txBox="1"/>
          <p:nvPr/>
        </p:nvSpPr>
        <p:spPr>
          <a:xfrm>
            <a:off x="5230939" y="3077000"/>
            <a:ext cx="1528848" cy="2862322"/>
          </a:xfrm>
          <a:prstGeom prst="rect">
            <a:avLst/>
          </a:prstGeom>
          <a:noFill/>
        </p:spPr>
        <p:txBody>
          <a:bodyPr wrap="square" rtlCol="0">
            <a:spAutoFit/>
          </a:bodyPr>
          <a:lstStyle/>
          <a:p>
            <a:r>
              <a:rPr lang="en-AU" sz="1200" dirty="0"/>
              <a:t>Program Aims</a:t>
            </a:r>
          </a:p>
          <a:p>
            <a:r>
              <a:rPr lang="en-AU" sz="1200" dirty="0"/>
              <a:t>Program Requirements</a:t>
            </a:r>
          </a:p>
          <a:p>
            <a:r>
              <a:rPr lang="en-AU" sz="1200" dirty="0"/>
              <a:t>Funding Requirements</a:t>
            </a:r>
          </a:p>
          <a:p>
            <a:r>
              <a:rPr lang="en-AU" sz="1200" dirty="0"/>
              <a:t>Reporting Requirements</a:t>
            </a:r>
          </a:p>
          <a:p>
            <a:r>
              <a:rPr lang="en-AU" sz="1200" b="1" dirty="0"/>
              <a:t>6 Step NH Community Development Model</a:t>
            </a:r>
          </a:p>
          <a:p>
            <a:r>
              <a:rPr lang="en-AU" sz="1200" b="1" dirty="0"/>
              <a:t>NH Victoria Sector Principles</a:t>
            </a:r>
          </a:p>
          <a:p>
            <a:r>
              <a:rPr lang="en-AU" sz="1200" dirty="0"/>
              <a:t>Guide for Committees of Management</a:t>
            </a:r>
          </a:p>
        </p:txBody>
      </p:sp>
      <p:sp>
        <p:nvSpPr>
          <p:cNvPr id="14" name="TextBox 13">
            <a:extLst>
              <a:ext uri="{FF2B5EF4-FFF2-40B4-BE49-F238E27FC236}">
                <a16:creationId xmlns:a16="http://schemas.microsoft.com/office/drawing/2014/main" id="{71D32BAC-7CD6-4EC1-8161-5A2A97B1A61C}"/>
              </a:ext>
            </a:extLst>
          </p:cNvPr>
          <p:cNvSpPr txBox="1"/>
          <p:nvPr/>
        </p:nvSpPr>
        <p:spPr>
          <a:xfrm>
            <a:off x="101079" y="3076999"/>
            <a:ext cx="1868918" cy="2308324"/>
          </a:xfrm>
          <a:prstGeom prst="rect">
            <a:avLst/>
          </a:prstGeom>
          <a:noFill/>
        </p:spPr>
        <p:txBody>
          <a:bodyPr wrap="square" rtlCol="0">
            <a:spAutoFit/>
          </a:bodyPr>
          <a:lstStyle/>
          <a:p>
            <a:r>
              <a:rPr lang="en-AU" sz="1200" b="1" dirty="0"/>
              <a:t>NH Sector Vision</a:t>
            </a:r>
          </a:p>
          <a:p>
            <a:r>
              <a:rPr lang="en-AU" sz="1200" b="1" dirty="0"/>
              <a:t>NH Sector Purpose Statement</a:t>
            </a:r>
          </a:p>
          <a:p>
            <a:r>
              <a:rPr lang="en-AU" sz="1200" b="1" dirty="0"/>
              <a:t>NH Sector Philosophy Statement</a:t>
            </a:r>
          </a:p>
          <a:p>
            <a:r>
              <a:rPr lang="en-AU" sz="1200" b="1" dirty="0"/>
              <a:t>NH Victoria Sector Principles</a:t>
            </a:r>
          </a:p>
          <a:p>
            <a:r>
              <a:rPr lang="en-AU" sz="1200" dirty="0"/>
              <a:t>NH Sector Practice Statement</a:t>
            </a:r>
          </a:p>
          <a:p>
            <a:r>
              <a:rPr lang="en-AU" sz="1200" dirty="0"/>
              <a:t>NH Sector Practice Diagram</a:t>
            </a:r>
          </a:p>
          <a:p>
            <a:r>
              <a:rPr lang="en-AU" sz="1200" dirty="0"/>
              <a:t>NH Sector Outcomes</a:t>
            </a:r>
          </a:p>
        </p:txBody>
      </p:sp>
      <p:sp>
        <p:nvSpPr>
          <p:cNvPr id="15" name="TextBox 14">
            <a:extLst>
              <a:ext uri="{FF2B5EF4-FFF2-40B4-BE49-F238E27FC236}">
                <a16:creationId xmlns:a16="http://schemas.microsoft.com/office/drawing/2014/main" id="{D93AB36C-269A-43C4-A0AB-8621D804B936}"/>
              </a:ext>
            </a:extLst>
          </p:cNvPr>
          <p:cNvSpPr txBox="1"/>
          <p:nvPr/>
        </p:nvSpPr>
        <p:spPr>
          <a:xfrm>
            <a:off x="2123887" y="3123948"/>
            <a:ext cx="1562965" cy="2123658"/>
          </a:xfrm>
          <a:prstGeom prst="rect">
            <a:avLst/>
          </a:prstGeom>
          <a:noFill/>
        </p:spPr>
        <p:txBody>
          <a:bodyPr wrap="square" rtlCol="0">
            <a:spAutoFit/>
          </a:bodyPr>
          <a:lstStyle/>
          <a:p>
            <a:r>
              <a:rPr lang="en-AU" sz="1200" dirty="0"/>
              <a:t>Good Practice Guide Self Assessment System</a:t>
            </a:r>
          </a:p>
          <a:p>
            <a:r>
              <a:rPr lang="en-AU" sz="1200" b="1" dirty="0"/>
              <a:t>6 Step NH Community Development Model</a:t>
            </a:r>
          </a:p>
          <a:p>
            <a:r>
              <a:rPr lang="en-AU" sz="1200" dirty="0"/>
              <a:t>4 Practice Areas</a:t>
            </a:r>
          </a:p>
          <a:p>
            <a:r>
              <a:rPr lang="en-AU" sz="1200" b="1" dirty="0"/>
              <a:t>NH Victoria Sector Principles</a:t>
            </a:r>
          </a:p>
          <a:p>
            <a:r>
              <a:rPr lang="en-AU" sz="1200" dirty="0"/>
              <a:t>NH Good Practice Standards &amp; Evidence</a:t>
            </a:r>
          </a:p>
        </p:txBody>
      </p:sp>
      <p:sp>
        <p:nvSpPr>
          <p:cNvPr id="16" name="TextBox 15">
            <a:extLst>
              <a:ext uri="{FF2B5EF4-FFF2-40B4-BE49-F238E27FC236}">
                <a16:creationId xmlns:a16="http://schemas.microsoft.com/office/drawing/2014/main" id="{6CA79606-7FA3-4D74-AF20-21DBD3BBE8F6}"/>
              </a:ext>
            </a:extLst>
          </p:cNvPr>
          <p:cNvSpPr txBox="1"/>
          <p:nvPr/>
        </p:nvSpPr>
        <p:spPr>
          <a:xfrm>
            <a:off x="6842187" y="3077002"/>
            <a:ext cx="2721036" cy="1384995"/>
          </a:xfrm>
          <a:prstGeom prst="rect">
            <a:avLst/>
          </a:prstGeom>
          <a:noFill/>
        </p:spPr>
        <p:txBody>
          <a:bodyPr wrap="square" rtlCol="0">
            <a:spAutoFit/>
          </a:bodyPr>
          <a:lstStyle/>
          <a:p>
            <a:r>
              <a:rPr lang="en-AU" sz="1200" dirty="0"/>
              <a:t>Annual Step by Step process for Service Agreement Monitoring for NH: processes for coordinators, networks and DHHS staff. </a:t>
            </a:r>
          </a:p>
          <a:p>
            <a:r>
              <a:rPr lang="en-AU" sz="1200" dirty="0"/>
              <a:t>Service Agreement Monitoring for NH Checklist</a:t>
            </a:r>
          </a:p>
          <a:p>
            <a:r>
              <a:rPr lang="en-AU" sz="1200" dirty="0"/>
              <a:t>List of Applicable Departmental Policies</a:t>
            </a:r>
          </a:p>
        </p:txBody>
      </p:sp>
      <p:sp>
        <p:nvSpPr>
          <p:cNvPr id="17" name="TextBox 16">
            <a:extLst>
              <a:ext uri="{FF2B5EF4-FFF2-40B4-BE49-F238E27FC236}">
                <a16:creationId xmlns:a16="http://schemas.microsoft.com/office/drawing/2014/main" id="{6793DBD0-DDB5-4096-886A-966ABA4FD263}"/>
              </a:ext>
            </a:extLst>
          </p:cNvPr>
          <p:cNvSpPr txBox="1"/>
          <p:nvPr/>
        </p:nvSpPr>
        <p:spPr>
          <a:xfrm>
            <a:off x="9693132" y="3107692"/>
            <a:ext cx="2394834" cy="1754326"/>
          </a:xfrm>
          <a:prstGeom prst="rect">
            <a:avLst/>
          </a:prstGeom>
          <a:noFill/>
        </p:spPr>
        <p:txBody>
          <a:bodyPr wrap="square" rtlCol="0">
            <a:spAutoFit/>
          </a:bodyPr>
          <a:lstStyle/>
          <a:p>
            <a:r>
              <a:rPr lang="en-AU" sz="1200" b="1" dirty="0"/>
              <a:t>NH Sector Vision</a:t>
            </a:r>
          </a:p>
          <a:p>
            <a:r>
              <a:rPr lang="en-AU" sz="1200" b="1" dirty="0"/>
              <a:t>NH Sector Purpose Statement</a:t>
            </a:r>
          </a:p>
          <a:p>
            <a:r>
              <a:rPr lang="en-AU" sz="1200" b="1" dirty="0"/>
              <a:t>NH Sector Philosophy Statement</a:t>
            </a:r>
          </a:p>
          <a:p>
            <a:r>
              <a:rPr lang="en-AU" sz="1200" b="1" dirty="0"/>
              <a:t>NH Victoria Sector Principles</a:t>
            </a:r>
          </a:p>
          <a:p>
            <a:r>
              <a:rPr lang="en-AU" sz="1200" b="1" dirty="0"/>
              <a:t>NH Network Style of Practice: Key tasks</a:t>
            </a:r>
          </a:p>
          <a:p>
            <a:r>
              <a:rPr lang="en-AU" sz="1200" dirty="0"/>
              <a:t>NH Sector Practice Statement</a:t>
            </a:r>
          </a:p>
          <a:p>
            <a:r>
              <a:rPr lang="en-AU" sz="1200" dirty="0"/>
              <a:t>NH Sector Practice Diagram</a:t>
            </a:r>
          </a:p>
          <a:p>
            <a:r>
              <a:rPr lang="en-AU" sz="1200" dirty="0"/>
              <a:t>NH Sector Outcomes</a:t>
            </a:r>
          </a:p>
        </p:txBody>
      </p:sp>
      <p:sp>
        <p:nvSpPr>
          <p:cNvPr id="18" name="Rectangle 17">
            <a:extLst>
              <a:ext uri="{FF2B5EF4-FFF2-40B4-BE49-F238E27FC236}">
                <a16:creationId xmlns:a16="http://schemas.microsoft.com/office/drawing/2014/main" id="{85800663-8B79-44B2-A5AD-502E28A483BF}"/>
              </a:ext>
            </a:extLst>
          </p:cNvPr>
          <p:cNvSpPr/>
          <p:nvPr/>
        </p:nvSpPr>
        <p:spPr>
          <a:xfrm>
            <a:off x="3804935" y="3085045"/>
            <a:ext cx="1327879" cy="1200329"/>
          </a:xfrm>
          <a:prstGeom prst="rect">
            <a:avLst/>
          </a:prstGeom>
        </p:spPr>
        <p:txBody>
          <a:bodyPr wrap="square">
            <a:spAutoFit/>
          </a:bodyPr>
          <a:lstStyle/>
          <a:p>
            <a:r>
              <a:rPr lang="en-AU" sz="1200" dirty="0"/>
              <a:t>Participant Survey results</a:t>
            </a:r>
          </a:p>
          <a:p>
            <a:r>
              <a:rPr lang="en-AU" sz="1200" dirty="0"/>
              <a:t>The Big Picture: the headlines</a:t>
            </a:r>
          </a:p>
          <a:p>
            <a:r>
              <a:rPr lang="en-AU" sz="1200" dirty="0"/>
              <a:t>Behind the headlines</a:t>
            </a:r>
          </a:p>
        </p:txBody>
      </p:sp>
      <p:sp>
        <p:nvSpPr>
          <p:cNvPr id="19" name="TextBox 18">
            <a:extLst>
              <a:ext uri="{FF2B5EF4-FFF2-40B4-BE49-F238E27FC236}">
                <a16:creationId xmlns:a16="http://schemas.microsoft.com/office/drawing/2014/main" id="{A58B23A5-16C8-4D5B-AE65-CFD91F62ECCD}"/>
              </a:ext>
            </a:extLst>
          </p:cNvPr>
          <p:cNvSpPr txBox="1"/>
          <p:nvPr/>
        </p:nvSpPr>
        <p:spPr>
          <a:xfrm>
            <a:off x="1745030" y="202590"/>
            <a:ext cx="8701940" cy="369332"/>
          </a:xfrm>
          <a:prstGeom prst="rect">
            <a:avLst/>
          </a:prstGeom>
          <a:solidFill>
            <a:srgbClr val="0070C0"/>
          </a:solidFill>
          <a:effectLst>
            <a:outerShdw blurRad="50800" dist="38100" dir="2700000" algn="tl" rotWithShape="0">
              <a:prstClr val="black">
                <a:alpha val="40000"/>
              </a:prstClr>
            </a:outerShdw>
          </a:effectLst>
        </p:spPr>
        <p:txBody>
          <a:bodyPr wrap="square" rtlCol="0">
            <a:spAutoFit/>
          </a:bodyPr>
          <a:lstStyle/>
          <a:p>
            <a:pPr algn="ctr"/>
            <a:r>
              <a:rPr lang="en-AU" b="1" dirty="0">
                <a:solidFill>
                  <a:schemeClr val="bg1"/>
                </a:solidFill>
              </a:rPr>
              <a:t>Timeline of Neighbourhood House Information Resources &amp; Guidelines</a:t>
            </a:r>
          </a:p>
        </p:txBody>
      </p:sp>
      <p:pic>
        <p:nvPicPr>
          <p:cNvPr id="20" name="Picture 19">
            <a:extLst>
              <a:ext uri="{FF2B5EF4-FFF2-40B4-BE49-F238E27FC236}">
                <a16:creationId xmlns:a16="http://schemas.microsoft.com/office/drawing/2014/main" id="{CBDE507B-E649-4E3B-AA4C-24676BEBA6A6}"/>
              </a:ext>
            </a:extLst>
          </p:cNvPr>
          <p:cNvPicPr/>
          <p:nvPr/>
        </p:nvPicPr>
        <p:blipFill>
          <a:blip r:embed="rId2">
            <a:extLst>
              <a:ext uri="{28A0092B-C50C-407E-A947-70E740481C1C}">
                <a14:useLocalDpi xmlns:a14="http://schemas.microsoft.com/office/drawing/2010/main" val="0"/>
              </a:ext>
            </a:extLst>
          </a:blip>
          <a:stretch>
            <a:fillRect/>
          </a:stretch>
        </p:blipFill>
        <p:spPr>
          <a:xfrm>
            <a:off x="10724380" y="73109"/>
            <a:ext cx="1191176" cy="997627"/>
          </a:xfrm>
          <a:prstGeom prst="rect">
            <a:avLst/>
          </a:prstGeom>
        </p:spPr>
      </p:pic>
      <p:pic>
        <p:nvPicPr>
          <p:cNvPr id="21" name="Picture 20">
            <a:extLst>
              <a:ext uri="{FF2B5EF4-FFF2-40B4-BE49-F238E27FC236}">
                <a16:creationId xmlns:a16="http://schemas.microsoft.com/office/drawing/2014/main" id="{910504D8-64A1-4ECB-AD42-0DB0802A89C3}"/>
              </a:ext>
            </a:extLst>
          </p:cNvPr>
          <p:cNvPicPr>
            <a:picLocks noChangeAspect="1"/>
          </p:cNvPicPr>
          <p:nvPr/>
        </p:nvPicPr>
        <p:blipFill>
          <a:blip r:embed="rId3"/>
          <a:stretch>
            <a:fillRect/>
          </a:stretch>
        </p:blipFill>
        <p:spPr>
          <a:xfrm>
            <a:off x="215760" y="73109"/>
            <a:ext cx="1560557" cy="779796"/>
          </a:xfrm>
          <a:prstGeom prst="rect">
            <a:avLst/>
          </a:prstGeom>
        </p:spPr>
      </p:pic>
      <p:cxnSp>
        <p:nvCxnSpPr>
          <p:cNvPr id="23" name="Straight Arrow Connector 22">
            <a:extLst>
              <a:ext uri="{FF2B5EF4-FFF2-40B4-BE49-F238E27FC236}">
                <a16:creationId xmlns:a16="http://schemas.microsoft.com/office/drawing/2014/main" id="{35FFEFDD-9EEC-4AAE-8D53-E2F20AF04B0C}"/>
              </a:ext>
            </a:extLst>
          </p:cNvPr>
          <p:cNvCxnSpPr>
            <a:cxnSpLocks/>
          </p:cNvCxnSpPr>
          <p:nvPr/>
        </p:nvCxnSpPr>
        <p:spPr>
          <a:xfrm>
            <a:off x="136886" y="2104590"/>
            <a:ext cx="11951080" cy="5609"/>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3E006CF-40BB-4E54-A5FF-1183E8B80907}"/>
              </a:ext>
            </a:extLst>
          </p:cNvPr>
          <p:cNvSpPr txBox="1"/>
          <p:nvPr/>
        </p:nvSpPr>
        <p:spPr>
          <a:xfrm>
            <a:off x="4439676" y="1161508"/>
            <a:ext cx="3312647" cy="461665"/>
          </a:xfrm>
          <a:prstGeom prst="rect">
            <a:avLst/>
          </a:prstGeom>
          <a:noFill/>
        </p:spPr>
        <p:txBody>
          <a:bodyPr wrap="square" rtlCol="0">
            <a:spAutoFit/>
          </a:bodyPr>
          <a:lstStyle/>
          <a:p>
            <a:pPr algn="ctr"/>
            <a:r>
              <a:rPr lang="en-AU" sz="2400" b="1" dirty="0">
                <a:solidFill>
                  <a:srgbClr val="0070C0"/>
                </a:solidFill>
              </a:rPr>
              <a:t>What is out there??</a:t>
            </a:r>
          </a:p>
        </p:txBody>
      </p:sp>
    </p:spTree>
    <p:extLst>
      <p:ext uri="{BB962C8B-B14F-4D97-AF65-F5344CB8AC3E}">
        <p14:creationId xmlns:p14="http://schemas.microsoft.com/office/powerpoint/2010/main" val="41094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500" fill="hold"/>
                                        <p:tgtEl>
                                          <p:spTgt spid="5"/>
                                        </p:tgtEl>
                                        <p:attrNameLst>
                                          <p:attrName>ppt_x</p:attrName>
                                        </p:attrNameLst>
                                      </p:cBhvr>
                                      <p:tavLst>
                                        <p:tav tm="0">
                                          <p:val>
                                            <p:strVal val="#ppt_x"/>
                                          </p:val>
                                        </p:tav>
                                        <p:tav tm="100000">
                                          <p:val>
                                            <p:strVal val="#ppt_x"/>
                                          </p:val>
                                        </p:tav>
                                      </p:tavLst>
                                    </p:anim>
                                    <p:anim calcmode="lin" valueType="num">
                                      <p:cBhvr additive="base">
                                        <p:cTn id="5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ppt_x"/>
                                          </p:val>
                                        </p:tav>
                                        <p:tav tm="100000">
                                          <p:val>
                                            <p:strVal val="#ppt_x"/>
                                          </p:val>
                                        </p:tav>
                                      </p:tavLst>
                                    </p:anim>
                                    <p:anim calcmode="lin" valueType="num">
                                      <p:cBhvr additive="base">
                                        <p:cTn id="7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3" grpId="0"/>
      <p:bldP spid="14" grpId="0"/>
      <p:bldP spid="15" grpId="0"/>
      <p:bldP spid="16" grpId="0"/>
      <p:bldP spid="17" grpId="0"/>
      <p:bldP spid="18"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4DA37E-E3E5-4FA7-B1C3-DBA2E7F4BD95}"/>
              </a:ext>
            </a:extLst>
          </p:cNvPr>
          <p:cNvSpPr txBox="1"/>
          <p:nvPr/>
        </p:nvSpPr>
        <p:spPr>
          <a:xfrm>
            <a:off x="1745030" y="202590"/>
            <a:ext cx="8701940" cy="369332"/>
          </a:xfrm>
          <a:prstGeom prst="rect">
            <a:avLst/>
          </a:prstGeom>
          <a:solidFill>
            <a:srgbClr val="0070C0"/>
          </a:solidFill>
          <a:effectLst>
            <a:outerShdw blurRad="50800" dist="38100" dir="2700000" algn="tl" rotWithShape="0">
              <a:prstClr val="black">
                <a:alpha val="40000"/>
              </a:prstClr>
            </a:outerShdw>
          </a:effectLst>
        </p:spPr>
        <p:txBody>
          <a:bodyPr wrap="square" rtlCol="0">
            <a:spAutoFit/>
          </a:bodyPr>
          <a:lstStyle/>
          <a:p>
            <a:r>
              <a:rPr lang="en-AU" b="1" dirty="0">
                <a:solidFill>
                  <a:schemeClr val="bg1"/>
                </a:solidFill>
              </a:rPr>
              <a:t>Module 2</a:t>
            </a:r>
            <a:r>
              <a:rPr lang="en-AU" dirty="0">
                <a:solidFill>
                  <a:schemeClr val="bg1"/>
                </a:solidFill>
              </a:rPr>
              <a:t>: Gather</a:t>
            </a:r>
          </a:p>
        </p:txBody>
      </p:sp>
      <p:pic>
        <p:nvPicPr>
          <p:cNvPr id="4" name="Picture 3">
            <a:extLst>
              <a:ext uri="{FF2B5EF4-FFF2-40B4-BE49-F238E27FC236}">
                <a16:creationId xmlns:a16="http://schemas.microsoft.com/office/drawing/2014/main" id="{135F9D8F-4900-4459-9F4F-05B9C32221BF}"/>
              </a:ext>
            </a:extLst>
          </p:cNvPr>
          <p:cNvPicPr/>
          <p:nvPr/>
        </p:nvPicPr>
        <p:blipFill>
          <a:blip r:embed="rId2">
            <a:extLst>
              <a:ext uri="{28A0092B-C50C-407E-A947-70E740481C1C}">
                <a14:useLocalDpi xmlns:a14="http://schemas.microsoft.com/office/drawing/2010/main" val="0"/>
              </a:ext>
            </a:extLst>
          </a:blip>
          <a:stretch>
            <a:fillRect/>
          </a:stretch>
        </p:blipFill>
        <p:spPr>
          <a:xfrm>
            <a:off x="10724380" y="73109"/>
            <a:ext cx="1191176" cy="997627"/>
          </a:xfrm>
          <a:prstGeom prst="rect">
            <a:avLst/>
          </a:prstGeom>
        </p:spPr>
      </p:pic>
      <p:pic>
        <p:nvPicPr>
          <p:cNvPr id="3" name="Picture 2">
            <a:extLst>
              <a:ext uri="{FF2B5EF4-FFF2-40B4-BE49-F238E27FC236}">
                <a16:creationId xmlns:a16="http://schemas.microsoft.com/office/drawing/2014/main" id="{3B5BE3D8-96EC-4CBD-A1B9-EFB413B76B30}"/>
              </a:ext>
            </a:extLst>
          </p:cNvPr>
          <p:cNvPicPr>
            <a:picLocks noChangeAspect="1"/>
          </p:cNvPicPr>
          <p:nvPr/>
        </p:nvPicPr>
        <p:blipFill>
          <a:blip r:embed="rId3"/>
          <a:stretch>
            <a:fillRect/>
          </a:stretch>
        </p:blipFill>
        <p:spPr>
          <a:xfrm>
            <a:off x="215760" y="73109"/>
            <a:ext cx="1560557" cy="779796"/>
          </a:xfrm>
          <a:prstGeom prst="rect">
            <a:avLst/>
          </a:prstGeom>
        </p:spPr>
      </p:pic>
      <p:grpSp>
        <p:nvGrpSpPr>
          <p:cNvPr id="18" name="Group 17">
            <a:extLst>
              <a:ext uri="{FF2B5EF4-FFF2-40B4-BE49-F238E27FC236}">
                <a16:creationId xmlns:a16="http://schemas.microsoft.com/office/drawing/2014/main" id="{DE1BA756-4004-49E8-9CCA-DE2DC014774B}"/>
              </a:ext>
            </a:extLst>
          </p:cNvPr>
          <p:cNvGrpSpPr/>
          <p:nvPr/>
        </p:nvGrpSpPr>
        <p:grpSpPr>
          <a:xfrm>
            <a:off x="3740441" y="3556013"/>
            <a:ext cx="1497350" cy="1854187"/>
            <a:chOff x="619600" y="1633542"/>
            <a:chExt cx="4052412" cy="4586283"/>
          </a:xfrm>
        </p:grpSpPr>
        <p:pic>
          <p:nvPicPr>
            <p:cNvPr id="8" name="Picture 7">
              <a:extLst>
                <a:ext uri="{FF2B5EF4-FFF2-40B4-BE49-F238E27FC236}">
                  <a16:creationId xmlns:a16="http://schemas.microsoft.com/office/drawing/2014/main" id="{1A9F922C-126C-4D7F-BF85-D895E4264458}"/>
                </a:ext>
              </a:extLst>
            </p:cNvPr>
            <p:cNvPicPr>
              <a:picLocks noChangeAspect="1"/>
            </p:cNvPicPr>
            <p:nvPr/>
          </p:nvPicPr>
          <p:blipFill>
            <a:blip r:embed="rId4"/>
            <a:stretch>
              <a:fillRect/>
            </a:stretch>
          </p:blipFill>
          <p:spPr>
            <a:xfrm>
              <a:off x="619600" y="1633542"/>
              <a:ext cx="2124075" cy="2152650"/>
            </a:xfrm>
            <a:prstGeom prst="rect">
              <a:avLst/>
            </a:prstGeom>
          </p:spPr>
        </p:pic>
        <p:pic>
          <p:nvPicPr>
            <p:cNvPr id="33" name="Picture 32">
              <a:extLst>
                <a:ext uri="{FF2B5EF4-FFF2-40B4-BE49-F238E27FC236}">
                  <a16:creationId xmlns:a16="http://schemas.microsoft.com/office/drawing/2014/main" id="{C3B2621A-2288-43F1-B01A-1AA3F37C95BC}"/>
                </a:ext>
              </a:extLst>
            </p:cNvPr>
            <p:cNvPicPr>
              <a:picLocks noChangeAspect="1"/>
            </p:cNvPicPr>
            <p:nvPr/>
          </p:nvPicPr>
          <p:blipFill>
            <a:blip r:embed="rId4"/>
            <a:stretch>
              <a:fillRect/>
            </a:stretch>
          </p:blipFill>
          <p:spPr>
            <a:xfrm>
              <a:off x="1109661" y="4067175"/>
              <a:ext cx="2124075" cy="2152650"/>
            </a:xfrm>
            <a:prstGeom prst="rect">
              <a:avLst/>
            </a:prstGeom>
          </p:spPr>
        </p:pic>
        <p:pic>
          <p:nvPicPr>
            <p:cNvPr id="34" name="Picture 33">
              <a:extLst>
                <a:ext uri="{FF2B5EF4-FFF2-40B4-BE49-F238E27FC236}">
                  <a16:creationId xmlns:a16="http://schemas.microsoft.com/office/drawing/2014/main" id="{89853E34-1CCE-4ADF-9852-EAC26DD33437}"/>
                </a:ext>
              </a:extLst>
            </p:cNvPr>
            <p:cNvPicPr>
              <a:picLocks noChangeAspect="1"/>
            </p:cNvPicPr>
            <p:nvPr/>
          </p:nvPicPr>
          <p:blipFill>
            <a:blip r:embed="rId4"/>
            <a:stretch>
              <a:fillRect/>
            </a:stretch>
          </p:blipFill>
          <p:spPr>
            <a:xfrm>
              <a:off x="2547937" y="2224092"/>
              <a:ext cx="2124075" cy="2152650"/>
            </a:xfrm>
            <a:prstGeom prst="rect">
              <a:avLst/>
            </a:prstGeom>
          </p:spPr>
        </p:pic>
      </p:grpSp>
      <p:pic>
        <p:nvPicPr>
          <p:cNvPr id="10" name="Picture 9">
            <a:extLst>
              <a:ext uri="{FF2B5EF4-FFF2-40B4-BE49-F238E27FC236}">
                <a16:creationId xmlns:a16="http://schemas.microsoft.com/office/drawing/2014/main" id="{10E00B3D-EC58-4804-B675-B1F487251EF7}"/>
              </a:ext>
            </a:extLst>
          </p:cNvPr>
          <p:cNvPicPr>
            <a:picLocks noChangeAspect="1"/>
          </p:cNvPicPr>
          <p:nvPr/>
        </p:nvPicPr>
        <p:blipFill rotWithShape="1">
          <a:blip r:embed="rId5"/>
          <a:srcRect t="19443" b="13645"/>
          <a:stretch/>
        </p:blipFill>
        <p:spPr>
          <a:xfrm>
            <a:off x="7926227" y="3686050"/>
            <a:ext cx="1639193" cy="1582655"/>
          </a:xfrm>
          <a:prstGeom prst="rect">
            <a:avLst/>
          </a:prstGeom>
        </p:spPr>
      </p:pic>
      <p:pic>
        <p:nvPicPr>
          <p:cNvPr id="25" name="Picture 24">
            <a:extLst>
              <a:ext uri="{FF2B5EF4-FFF2-40B4-BE49-F238E27FC236}">
                <a16:creationId xmlns:a16="http://schemas.microsoft.com/office/drawing/2014/main" id="{1EE8D88C-5DA3-45B5-BFF3-C71F43AA52EC}"/>
              </a:ext>
            </a:extLst>
          </p:cNvPr>
          <p:cNvPicPr>
            <a:picLocks noChangeAspect="1"/>
          </p:cNvPicPr>
          <p:nvPr/>
        </p:nvPicPr>
        <p:blipFill>
          <a:blip r:embed="rId6"/>
          <a:stretch>
            <a:fillRect/>
          </a:stretch>
        </p:blipFill>
        <p:spPr>
          <a:xfrm>
            <a:off x="10297859" y="3789057"/>
            <a:ext cx="1300548" cy="1333391"/>
          </a:xfrm>
          <a:prstGeom prst="rect">
            <a:avLst/>
          </a:prstGeom>
        </p:spPr>
      </p:pic>
      <p:pic>
        <p:nvPicPr>
          <p:cNvPr id="32" name="Picture 31">
            <a:extLst>
              <a:ext uri="{FF2B5EF4-FFF2-40B4-BE49-F238E27FC236}">
                <a16:creationId xmlns:a16="http://schemas.microsoft.com/office/drawing/2014/main" id="{9AC868EF-2EA2-4C7B-9DFD-564ABCA63A52}"/>
              </a:ext>
            </a:extLst>
          </p:cNvPr>
          <p:cNvPicPr>
            <a:picLocks noChangeAspect="1"/>
          </p:cNvPicPr>
          <p:nvPr/>
        </p:nvPicPr>
        <p:blipFill>
          <a:blip r:embed="rId7"/>
          <a:stretch>
            <a:fillRect/>
          </a:stretch>
        </p:blipFill>
        <p:spPr>
          <a:xfrm>
            <a:off x="5825745" y="3211300"/>
            <a:ext cx="2018693" cy="2069671"/>
          </a:xfrm>
          <a:prstGeom prst="rect">
            <a:avLst/>
          </a:prstGeom>
        </p:spPr>
      </p:pic>
      <p:sp>
        <p:nvSpPr>
          <p:cNvPr id="41" name="TextBox 40">
            <a:extLst>
              <a:ext uri="{FF2B5EF4-FFF2-40B4-BE49-F238E27FC236}">
                <a16:creationId xmlns:a16="http://schemas.microsoft.com/office/drawing/2014/main" id="{216F1748-0311-4C00-9C39-161ED7AE116C}"/>
              </a:ext>
            </a:extLst>
          </p:cNvPr>
          <p:cNvSpPr txBox="1"/>
          <p:nvPr/>
        </p:nvSpPr>
        <p:spPr>
          <a:xfrm>
            <a:off x="416257" y="2052965"/>
            <a:ext cx="2045433" cy="523220"/>
          </a:xfrm>
          <a:prstGeom prst="rect">
            <a:avLst/>
          </a:prstGeom>
          <a:noFill/>
        </p:spPr>
        <p:txBody>
          <a:bodyPr wrap="square" rtlCol="0">
            <a:spAutoFit/>
          </a:bodyPr>
          <a:lstStyle/>
          <a:p>
            <a:r>
              <a:rPr lang="en-AU" sz="2800" b="1" dirty="0"/>
              <a:t>information</a:t>
            </a:r>
          </a:p>
        </p:txBody>
      </p:sp>
      <p:pic>
        <p:nvPicPr>
          <p:cNvPr id="5124" name="Picture 4" descr="Image result for sand pile">
            <a:extLst>
              <a:ext uri="{FF2B5EF4-FFF2-40B4-BE49-F238E27FC236}">
                <a16:creationId xmlns:a16="http://schemas.microsoft.com/office/drawing/2014/main" id="{B5982CFA-F477-4597-A405-5372497072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6257" y="4015757"/>
            <a:ext cx="2471114" cy="1009442"/>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1C72DBED-BE7F-4935-A1FF-69B2F73BA0A9}"/>
              </a:ext>
            </a:extLst>
          </p:cNvPr>
          <p:cNvSpPr txBox="1"/>
          <p:nvPr/>
        </p:nvSpPr>
        <p:spPr>
          <a:xfrm>
            <a:off x="3697048" y="2052965"/>
            <a:ext cx="1322946" cy="523220"/>
          </a:xfrm>
          <a:prstGeom prst="rect">
            <a:avLst/>
          </a:prstGeom>
          <a:noFill/>
        </p:spPr>
        <p:txBody>
          <a:bodyPr wrap="square" rtlCol="0">
            <a:spAutoFit/>
          </a:bodyPr>
          <a:lstStyle/>
          <a:p>
            <a:r>
              <a:rPr lang="en-AU" sz="2800" b="1" dirty="0"/>
              <a:t>source</a:t>
            </a:r>
          </a:p>
        </p:txBody>
      </p:sp>
      <p:sp>
        <p:nvSpPr>
          <p:cNvPr id="50" name="TextBox 49">
            <a:extLst>
              <a:ext uri="{FF2B5EF4-FFF2-40B4-BE49-F238E27FC236}">
                <a16:creationId xmlns:a16="http://schemas.microsoft.com/office/drawing/2014/main" id="{1B9C7887-C94F-43BD-A577-841136EE244C}"/>
              </a:ext>
            </a:extLst>
          </p:cNvPr>
          <p:cNvSpPr txBox="1"/>
          <p:nvPr/>
        </p:nvSpPr>
        <p:spPr>
          <a:xfrm>
            <a:off x="5982300" y="2052965"/>
            <a:ext cx="1012372" cy="523220"/>
          </a:xfrm>
          <a:prstGeom prst="rect">
            <a:avLst/>
          </a:prstGeom>
          <a:noFill/>
        </p:spPr>
        <p:txBody>
          <a:bodyPr wrap="square" rtlCol="0">
            <a:spAutoFit/>
          </a:bodyPr>
          <a:lstStyle/>
          <a:p>
            <a:r>
              <a:rPr lang="en-AU" sz="2800" b="1" dirty="0"/>
              <a:t>tools</a:t>
            </a:r>
          </a:p>
        </p:txBody>
      </p:sp>
      <p:sp>
        <p:nvSpPr>
          <p:cNvPr id="51" name="TextBox 50">
            <a:extLst>
              <a:ext uri="{FF2B5EF4-FFF2-40B4-BE49-F238E27FC236}">
                <a16:creationId xmlns:a16="http://schemas.microsoft.com/office/drawing/2014/main" id="{CF155F84-F275-49F4-A26D-D89FCFD4F66F}"/>
              </a:ext>
            </a:extLst>
          </p:cNvPr>
          <p:cNvSpPr txBox="1"/>
          <p:nvPr/>
        </p:nvSpPr>
        <p:spPr>
          <a:xfrm>
            <a:off x="8101134" y="2052965"/>
            <a:ext cx="2045433" cy="523220"/>
          </a:xfrm>
          <a:prstGeom prst="rect">
            <a:avLst/>
          </a:prstGeom>
          <a:noFill/>
        </p:spPr>
        <p:txBody>
          <a:bodyPr wrap="square" rtlCol="0">
            <a:spAutoFit/>
          </a:bodyPr>
          <a:lstStyle/>
          <a:p>
            <a:r>
              <a:rPr lang="en-AU" sz="2800" b="1" dirty="0"/>
              <a:t>findings</a:t>
            </a:r>
          </a:p>
        </p:txBody>
      </p:sp>
      <p:sp>
        <p:nvSpPr>
          <p:cNvPr id="52" name="TextBox 51">
            <a:extLst>
              <a:ext uri="{FF2B5EF4-FFF2-40B4-BE49-F238E27FC236}">
                <a16:creationId xmlns:a16="http://schemas.microsoft.com/office/drawing/2014/main" id="{03F2900D-C547-42EA-990F-A9ECB1951862}"/>
              </a:ext>
            </a:extLst>
          </p:cNvPr>
          <p:cNvSpPr txBox="1"/>
          <p:nvPr/>
        </p:nvSpPr>
        <p:spPr>
          <a:xfrm>
            <a:off x="10146567" y="2052170"/>
            <a:ext cx="2045433" cy="523220"/>
          </a:xfrm>
          <a:prstGeom prst="rect">
            <a:avLst/>
          </a:prstGeom>
          <a:noFill/>
        </p:spPr>
        <p:txBody>
          <a:bodyPr wrap="square" rtlCol="0">
            <a:spAutoFit/>
          </a:bodyPr>
          <a:lstStyle/>
          <a:p>
            <a:r>
              <a:rPr lang="en-AU" sz="2800" b="1" dirty="0"/>
              <a:t>priorities</a:t>
            </a:r>
          </a:p>
        </p:txBody>
      </p:sp>
      <p:sp>
        <p:nvSpPr>
          <p:cNvPr id="54" name="Arrow: Right 53">
            <a:extLst>
              <a:ext uri="{FF2B5EF4-FFF2-40B4-BE49-F238E27FC236}">
                <a16:creationId xmlns:a16="http://schemas.microsoft.com/office/drawing/2014/main" id="{6894529A-8B83-4602-A973-C65210EE7065}"/>
              </a:ext>
            </a:extLst>
          </p:cNvPr>
          <p:cNvSpPr/>
          <p:nvPr/>
        </p:nvSpPr>
        <p:spPr>
          <a:xfrm>
            <a:off x="9717485" y="3077085"/>
            <a:ext cx="533400" cy="257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6" name="Arrow: Right 55">
            <a:extLst>
              <a:ext uri="{FF2B5EF4-FFF2-40B4-BE49-F238E27FC236}">
                <a16:creationId xmlns:a16="http://schemas.microsoft.com/office/drawing/2014/main" id="{8B5387BC-967B-46B2-9008-C5D2BC8986BD}"/>
              </a:ext>
            </a:extLst>
          </p:cNvPr>
          <p:cNvSpPr/>
          <p:nvPr/>
        </p:nvSpPr>
        <p:spPr>
          <a:xfrm>
            <a:off x="7567734" y="3077085"/>
            <a:ext cx="533400" cy="257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7" name="Arrow: Right 56">
            <a:extLst>
              <a:ext uri="{FF2B5EF4-FFF2-40B4-BE49-F238E27FC236}">
                <a16:creationId xmlns:a16="http://schemas.microsoft.com/office/drawing/2014/main" id="{1CF53836-2B7F-4002-B88C-EACCC509E56C}"/>
              </a:ext>
            </a:extLst>
          </p:cNvPr>
          <p:cNvSpPr/>
          <p:nvPr/>
        </p:nvSpPr>
        <p:spPr>
          <a:xfrm>
            <a:off x="5398933" y="3077086"/>
            <a:ext cx="533400" cy="257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8" name="Arrow: Right 57">
            <a:extLst>
              <a:ext uri="{FF2B5EF4-FFF2-40B4-BE49-F238E27FC236}">
                <a16:creationId xmlns:a16="http://schemas.microsoft.com/office/drawing/2014/main" id="{69020E3F-ECB7-4D1C-8780-2F871D01171E}"/>
              </a:ext>
            </a:extLst>
          </p:cNvPr>
          <p:cNvSpPr/>
          <p:nvPr/>
        </p:nvSpPr>
        <p:spPr>
          <a:xfrm>
            <a:off x="2830823" y="3077087"/>
            <a:ext cx="533400" cy="257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414429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124"/>
                                        </p:tgtEl>
                                        <p:attrNameLst>
                                          <p:attrName>style.visibility</p:attrName>
                                        </p:attrNameLst>
                                      </p:cBhvr>
                                      <p:to>
                                        <p:strVal val="visible"/>
                                      </p:to>
                                    </p:set>
                                    <p:anim calcmode="lin" valueType="num">
                                      <p:cBhvr>
                                        <p:cTn id="14" dur="1000" fill="hold"/>
                                        <p:tgtEl>
                                          <p:spTgt spid="5124"/>
                                        </p:tgtEl>
                                        <p:attrNameLst>
                                          <p:attrName>ppt_w</p:attrName>
                                        </p:attrNameLst>
                                      </p:cBhvr>
                                      <p:tavLst>
                                        <p:tav tm="0">
                                          <p:val>
                                            <p:fltVal val="0"/>
                                          </p:val>
                                        </p:tav>
                                        <p:tav tm="100000">
                                          <p:val>
                                            <p:strVal val="#ppt_w"/>
                                          </p:val>
                                        </p:tav>
                                      </p:tavLst>
                                    </p:anim>
                                    <p:anim calcmode="lin" valueType="num">
                                      <p:cBhvr>
                                        <p:cTn id="15" dur="1000" fill="hold"/>
                                        <p:tgtEl>
                                          <p:spTgt spid="5124"/>
                                        </p:tgtEl>
                                        <p:attrNameLst>
                                          <p:attrName>ppt_h</p:attrName>
                                        </p:attrNameLst>
                                      </p:cBhvr>
                                      <p:tavLst>
                                        <p:tav tm="0">
                                          <p:val>
                                            <p:fltVal val="0"/>
                                          </p:val>
                                        </p:tav>
                                        <p:tav tm="100000">
                                          <p:val>
                                            <p:strVal val="#ppt_h"/>
                                          </p:val>
                                        </p:tav>
                                      </p:tavLst>
                                    </p:anim>
                                    <p:anim calcmode="lin" valueType="num">
                                      <p:cBhvr>
                                        <p:cTn id="16" dur="1000" fill="hold"/>
                                        <p:tgtEl>
                                          <p:spTgt spid="5124"/>
                                        </p:tgtEl>
                                        <p:attrNameLst>
                                          <p:attrName>style.rotation</p:attrName>
                                        </p:attrNameLst>
                                      </p:cBhvr>
                                      <p:tavLst>
                                        <p:tav tm="0">
                                          <p:val>
                                            <p:fltVal val="90"/>
                                          </p:val>
                                        </p:tav>
                                        <p:tav tm="100000">
                                          <p:val>
                                            <p:fltVal val="0"/>
                                          </p:val>
                                        </p:tav>
                                      </p:tavLst>
                                    </p:anim>
                                    <p:animEffect transition="in" filter="fade">
                                      <p:cBhvr>
                                        <p:cTn id="17" dur="1000"/>
                                        <p:tgtEl>
                                          <p:spTgt spid="51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ppt_x"/>
                                          </p:val>
                                        </p:tav>
                                        <p:tav tm="100000">
                                          <p:val>
                                            <p:strVal val="#ppt_x"/>
                                          </p:val>
                                        </p:tav>
                                      </p:tavLst>
                                    </p:anim>
                                    <p:anim calcmode="lin" valueType="num">
                                      <p:cBhvr additive="base">
                                        <p:cTn id="2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ppt_w</p:attrName>
                                        </p:attrNameLst>
                                      </p:cBhvr>
                                      <p:tavLst>
                                        <p:tav tm="0">
                                          <p:val>
                                            <p:fltVal val="0"/>
                                          </p:val>
                                        </p:tav>
                                        <p:tav tm="100000">
                                          <p:val>
                                            <p:strVal val="#ppt_w"/>
                                          </p:val>
                                        </p:tav>
                                      </p:tavLst>
                                    </p:anim>
                                    <p:anim calcmode="lin" valueType="num">
                                      <p:cBhvr>
                                        <p:cTn id="34" dur="1000" fill="hold"/>
                                        <p:tgtEl>
                                          <p:spTgt spid="18"/>
                                        </p:tgtEl>
                                        <p:attrNameLst>
                                          <p:attrName>ppt_h</p:attrName>
                                        </p:attrNameLst>
                                      </p:cBhvr>
                                      <p:tavLst>
                                        <p:tav tm="0">
                                          <p:val>
                                            <p:fltVal val="0"/>
                                          </p:val>
                                        </p:tav>
                                        <p:tav tm="100000">
                                          <p:val>
                                            <p:strVal val="#ppt_h"/>
                                          </p:val>
                                        </p:tav>
                                      </p:tavLst>
                                    </p:anim>
                                    <p:anim calcmode="lin" valueType="num">
                                      <p:cBhvr>
                                        <p:cTn id="35" dur="1000" fill="hold"/>
                                        <p:tgtEl>
                                          <p:spTgt spid="18"/>
                                        </p:tgtEl>
                                        <p:attrNameLst>
                                          <p:attrName>style.rotation</p:attrName>
                                        </p:attrNameLst>
                                      </p:cBhvr>
                                      <p:tavLst>
                                        <p:tav tm="0">
                                          <p:val>
                                            <p:fltVal val="90"/>
                                          </p:val>
                                        </p:tav>
                                        <p:tav tm="100000">
                                          <p:val>
                                            <p:fltVal val="0"/>
                                          </p:val>
                                        </p:tav>
                                      </p:tavLst>
                                    </p:anim>
                                    <p:animEffect transition="in" filter="fade">
                                      <p:cBhvr>
                                        <p:cTn id="36" dur="10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500"/>
                                        <p:tgtEl>
                                          <p:spTgt spid="57"/>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1000"/>
                                        <p:tgtEl>
                                          <p:spTgt spid="50"/>
                                        </p:tgtEl>
                                      </p:cBhvr>
                                    </p:animEffect>
                                    <p:anim calcmode="lin" valueType="num">
                                      <p:cBhvr>
                                        <p:cTn id="47" dur="1000" fill="hold"/>
                                        <p:tgtEl>
                                          <p:spTgt spid="50"/>
                                        </p:tgtEl>
                                        <p:attrNameLst>
                                          <p:attrName>ppt_x</p:attrName>
                                        </p:attrNameLst>
                                      </p:cBhvr>
                                      <p:tavLst>
                                        <p:tav tm="0">
                                          <p:val>
                                            <p:strVal val="#ppt_x"/>
                                          </p:val>
                                        </p:tav>
                                        <p:tav tm="100000">
                                          <p:val>
                                            <p:strVal val="#ppt_x"/>
                                          </p:val>
                                        </p:tav>
                                      </p:tavLst>
                                    </p:anim>
                                    <p:anim calcmode="lin" valueType="num">
                                      <p:cBhvr>
                                        <p:cTn id="4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1000" fill="hold"/>
                                        <p:tgtEl>
                                          <p:spTgt spid="32"/>
                                        </p:tgtEl>
                                        <p:attrNameLst>
                                          <p:attrName>ppt_w</p:attrName>
                                        </p:attrNameLst>
                                      </p:cBhvr>
                                      <p:tavLst>
                                        <p:tav tm="0">
                                          <p:val>
                                            <p:fltVal val="0"/>
                                          </p:val>
                                        </p:tav>
                                        <p:tav tm="100000">
                                          <p:val>
                                            <p:strVal val="#ppt_w"/>
                                          </p:val>
                                        </p:tav>
                                      </p:tavLst>
                                    </p:anim>
                                    <p:anim calcmode="lin" valueType="num">
                                      <p:cBhvr>
                                        <p:cTn id="54" dur="1000" fill="hold"/>
                                        <p:tgtEl>
                                          <p:spTgt spid="32"/>
                                        </p:tgtEl>
                                        <p:attrNameLst>
                                          <p:attrName>ppt_h</p:attrName>
                                        </p:attrNameLst>
                                      </p:cBhvr>
                                      <p:tavLst>
                                        <p:tav tm="0">
                                          <p:val>
                                            <p:fltVal val="0"/>
                                          </p:val>
                                        </p:tav>
                                        <p:tav tm="100000">
                                          <p:val>
                                            <p:strVal val="#ppt_h"/>
                                          </p:val>
                                        </p:tav>
                                      </p:tavLst>
                                    </p:anim>
                                    <p:anim calcmode="lin" valueType="num">
                                      <p:cBhvr>
                                        <p:cTn id="55" dur="1000" fill="hold"/>
                                        <p:tgtEl>
                                          <p:spTgt spid="32"/>
                                        </p:tgtEl>
                                        <p:attrNameLst>
                                          <p:attrName>style.rotation</p:attrName>
                                        </p:attrNameLst>
                                      </p:cBhvr>
                                      <p:tavLst>
                                        <p:tav tm="0">
                                          <p:val>
                                            <p:fltVal val="90"/>
                                          </p:val>
                                        </p:tav>
                                        <p:tav tm="100000">
                                          <p:val>
                                            <p:fltVal val="0"/>
                                          </p:val>
                                        </p:tav>
                                      </p:tavLst>
                                    </p:anim>
                                    <p:animEffect transition="in" filter="fade">
                                      <p:cBhvr>
                                        <p:cTn id="56" dur="10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fade">
                                      <p:cBhvr>
                                        <p:cTn id="61" dur="500"/>
                                        <p:tgtEl>
                                          <p:spTgt spid="56"/>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additive="base">
                                        <p:cTn id="66" dur="500" fill="hold"/>
                                        <p:tgtEl>
                                          <p:spTgt spid="51"/>
                                        </p:tgtEl>
                                        <p:attrNameLst>
                                          <p:attrName>ppt_x</p:attrName>
                                        </p:attrNameLst>
                                      </p:cBhvr>
                                      <p:tavLst>
                                        <p:tav tm="0">
                                          <p:val>
                                            <p:strVal val="#ppt_x"/>
                                          </p:val>
                                        </p:tav>
                                        <p:tav tm="100000">
                                          <p:val>
                                            <p:strVal val="#ppt_x"/>
                                          </p:val>
                                        </p:tav>
                                      </p:tavLst>
                                    </p:anim>
                                    <p:anim calcmode="lin" valueType="num">
                                      <p:cBhvr additive="base">
                                        <p:cTn id="67"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nodeType="click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1000" fill="hold"/>
                                        <p:tgtEl>
                                          <p:spTgt spid="10"/>
                                        </p:tgtEl>
                                        <p:attrNameLst>
                                          <p:attrName>ppt_w</p:attrName>
                                        </p:attrNameLst>
                                      </p:cBhvr>
                                      <p:tavLst>
                                        <p:tav tm="0">
                                          <p:val>
                                            <p:fltVal val="0"/>
                                          </p:val>
                                        </p:tav>
                                        <p:tav tm="100000">
                                          <p:val>
                                            <p:strVal val="#ppt_w"/>
                                          </p:val>
                                        </p:tav>
                                      </p:tavLst>
                                    </p:anim>
                                    <p:anim calcmode="lin" valueType="num">
                                      <p:cBhvr>
                                        <p:cTn id="73" dur="1000" fill="hold"/>
                                        <p:tgtEl>
                                          <p:spTgt spid="10"/>
                                        </p:tgtEl>
                                        <p:attrNameLst>
                                          <p:attrName>ppt_h</p:attrName>
                                        </p:attrNameLst>
                                      </p:cBhvr>
                                      <p:tavLst>
                                        <p:tav tm="0">
                                          <p:val>
                                            <p:fltVal val="0"/>
                                          </p:val>
                                        </p:tav>
                                        <p:tav tm="100000">
                                          <p:val>
                                            <p:strVal val="#ppt_h"/>
                                          </p:val>
                                        </p:tav>
                                      </p:tavLst>
                                    </p:anim>
                                    <p:anim calcmode="lin" valueType="num">
                                      <p:cBhvr>
                                        <p:cTn id="74" dur="1000" fill="hold"/>
                                        <p:tgtEl>
                                          <p:spTgt spid="10"/>
                                        </p:tgtEl>
                                        <p:attrNameLst>
                                          <p:attrName>style.rotation</p:attrName>
                                        </p:attrNameLst>
                                      </p:cBhvr>
                                      <p:tavLst>
                                        <p:tav tm="0">
                                          <p:val>
                                            <p:fltVal val="90"/>
                                          </p:val>
                                        </p:tav>
                                        <p:tav tm="100000">
                                          <p:val>
                                            <p:fltVal val="0"/>
                                          </p:val>
                                        </p:tav>
                                      </p:tavLst>
                                    </p:anim>
                                    <p:animEffect transition="in" filter="fade">
                                      <p:cBhvr>
                                        <p:cTn id="75" dur="1000"/>
                                        <p:tgtEl>
                                          <p:spTgt spid="1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fade">
                                      <p:cBhvr>
                                        <p:cTn id="80" dur="500"/>
                                        <p:tgtEl>
                                          <p:spTgt spid="54"/>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2"/>
                                        </p:tgtEl>
                                        <p:attrNameLst>
                                          <p:attrName>style.visibility</p:attrName>
                                        </p:attrNameLst>
                                      </p:cBhvr>
                                      <p:to>
                                        <p:strVal val="visible"/>
                                      </p:to>
                                    </p:set>
                                    <p:anim calcmode="lin" valueType="num">
                                      <p:cBhvr additive="base">
                                        <p:cTn id="85" dur="500" fill="hold"/>
                                        <p:tgtEl>
                                          <p:spTgt spid="52"/>
                                        </p:tgtEl>
                                        <p:attrNameLst>
                                          <p:attrName>ppt_x</p:attrName>
                                        </p:attrNameLst>
                                      </p:cBhvr>
                                      <p:tavLst>
                                        <p:tav tm="0">
                                          <p:val>
                                            <p:strVal val="#ppt_x"/>
                                          </p:val>
                                        </p:tav>
                                        <p:tav tm="100000">
                                          <p:val>
                                            <p:strVal val="#ppt_x"/>
                                          </p:val>
                                        </p:tav>
                                      </p:tavLst>
                                    </p:anim>
                                    <p:anim calcmode="lin" valueType="num">
                                      <p:cBhvr additive="base">
                                        <p:cTn id="8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nodeType="click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1000" fill="hold"/>
                                        <p:tgtEl>
                                          <p:spTgt spid="25"/>
                                        </p:tgtEl>
                                        <p:attrNameLst>
                                          <p:attrName>ppt_w</p:attrName>
                                        </p:attrNameLst>
                                      </p:cBhvr>
                                      <p:tavLst>
                                        <p:tav tm="0">
                                          <p:val>
                                            <p:fltVal val="0"/>
                                          </p:val>
                                        </p:tav>
                                        <p:tav tm="100000">
                                          <p:val>
                                            <p:strVal val="#ppt_w"/>
                                          </p:val>
                                        </p:tav>
                                      </p:tavLst>
                                    </p:anim>
                                    <p:anim calcmode="lin" valueType="num">
                                      <p:cBhvr>
                                        <p:cTn id="92" dur="1000" fill="hold"/>
                                        <p:tgtEl>
                                          <p:spTgt spid="25"/>
                                        </p:tgtEl>
                                        <p:attrNameLst>
                                          <p:attrName>ppt_h</p:attrName>
                                        </p:attrNameLst>
                                      </p:cBhvr>
                                      <p:tavLst>
                                        <p:tav tm="0">
                                          <p:val>
                                            <p:fltVal val="0"/>
                                          </p:val>
                                        </p:tav>
                                        <p:tav tm="100000">
                                          <p:val>
                                            <p:strVal val="#ppt_h"/>
                                          </p:val>
                                        </p:tav>
                                      </p:tavLst>
                                    </p:anim>
                                    <p:anim calcmode="lin" valueType="num">
                                      <p:cBhvr>
                                        <p:cTn id="93" dur="1000" fill="hold"/>
                                        <p:tgtEl>
                                          <p:spTgt spid="25"/>
                                        </p:tgtEl>
                                        <p:attrNameLst>
                                          <p:attrName>style.rotation</p:attrName>
                                        </p:attrNameLst>
                                      </p:cBhvr>
                                      <p:tavLst>
                                        <p:tav tm="0">
                                          <p:val>
                                            <p:fltVal val="90"/>
                                          </p:val>
                                        </p:tav>
                                        <p:tav tm="100000">
                                          <p:val>
                                            <p:fltVal val="0"/>
                                          </p:val>
                                        </p:tav>
                                      </p:tavLst>
                                    </p:anim>
                                    <p:animEffect transition="in" filter="fade">
                                      <p:cBhvr>
                                        <p:cTn id="94"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8" grpId="0"/>
      <p:bldP spid="50" grpId="0"/>
      <p:bldP spid="51" grpId="0"/>
      <p:bldP spid="52" grpId="0"/>
      <p:bldP spid="54" grpId="0" animBg="1"/>
      <p:bldP spid="56" grpId="0" animBg="1"/>
      <p:bldP spid="57" grpId="0" animBg="1"/>
      <p:bldP spid="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4DA37E-E3E5-4FA7-B1C3-DBA2E7F4BD95}"/>
              </a:ext>
            </a:extLst>
          </p:cNvPr>
          <p:cNvSpPr txBox="1"/>
          <p:nvPr/>
        </p:nvSpPr>
        <p:spPr>
          <a:xfrm>
            <a:off x="1745030" y="202590"/>
            <a:ext cx="8701940" cy="369332"/>
          </a:xfrm>
          <a:prstGeom prst="rect">
            <a:avLst/>
          </a:prstGeom>
          <a:solidFill>
            <a:srgbClr val="0070C0"/>
          </a:solidFill>
          <a:effectLst>
            <a:outerShdw blurRad="50800" dist="38100" dir="2700000" algn="tl" rotWithShape="0">
              <a:prstClr val="black">
                <a:alpha val="40000"/>
              </a:prstClr>
            </a:outerShdw>
          </a:effectLst>
        </p:spPr>
        <p:txBody>
          <a:bodyPr wrap="square" rtlCol="0">
            <a:spAutoFit/>
          </a:bodyPr>
          <a:lstStyle/>
          <a:p>
            <a:r>
              <a:rPr lang="en-AU" b="1" dirty="0">
                <a:solidFill>
                  <a:schemeClr val="bg1"/>
                </a:solidFill>
              </a:rPr>
              <a:t>Module 2</a:t>
            </a:r>
            <a:r>
              <a:rPr lang="en-AU" dirty="0">
                <a:solidFill>
                  <a:schemeClr val="bg1"/>
                </a:solidFill>
              </a:rPr>
              <a:t>: Gather</a:t>
            </a:r>
          </a:p>
        </p:txBody>
      </p:sp>
      <p:pic>
        <p:nvPicPr>
          <p:cNvPr id="4" name="Picture 3">
            <a:extLst>
              <a:ext uri="{FF2B5EF4-FFF2-40B4-BE49-F238E27FC236}">
                <a16:creationId xmlns:a16="http://schemas.microsoft.com/office/drawing/2014/main" id="{135F9D8F-4900-4459-9F4F-05B9C32221BF}"/>
              </a:ext>
            </a:extLst>
          </p:cNvPr>
          <p:cNvPicPr/>
          <p:nvPr/>
        </p:nvPicPr>
        <p:blipFill>
          <a:blip r:embed="rId2">
            <a:extLst>
              <a:ext uri="{28A0092B-C50C-407E-A947-70E740481C1C}">
                <a14:useLocalDpi xmlns:a14="http://schemas.microsoft.com/office/drawing/2010/main" val="0"/>
              </a:ext>
            </a:extLst>
          </a:blip>
          <a:stretch>
            <a:fillRect/>
          </a:stretch>
        </p:blipFill>
        <p:spPr>
          <a:xfrm>
            <a:off x="10724380" y="73109"/>
            <a:ext cx="1191176" cy="997627"/>
          </a:xfrm>
          <a:prstGeom prst="rect">
            <a:avLst/>
          </a:prstGeom>
        </p:spPr>
      </p:pic>
      <p:pic>
        <p:nvPicPr>
          <p:cNvPr id="3" name="Picture 2">
            <a:extLst>
              <a:ext uri="{FF2B5EF4-FFF2-40B4-BE49-F238E27FC236}">
                <a16:creationId xmlns:a16="http://schemas.microsoft.com/office/drawing/2014/main" id="{3B5BE3D8-96EC-4CBD-A1B9-EFB413B76B30}"/>
              </a:ext>
            </a:extLst>
          </p:cNvPr>
          <p:cNvPicPr>
            <a:picLocks noChangeAspect="1"/>
          </p:cNvPicPr>
          <p:nvPr/>
        </p:nvPicPr>
        <p:blipFill>
          <a:blip r:embed="rId3"/>
          <a:stretch>
            <a:fillRect/>
          </a:stretch>
        </p:blipFill>
        <p:spPr>
          <a:xfrm>
            <a:off x="215760" y="73109"/>
            <a:ext cx="1560557" cy="779796"/>
          </a:xfrm>
          <a:prstGeom prst="rect">
            <a:avLst/>
          </a:prstGeom>
        </p:spPr>
      </p:pic>
      <p:sp>
        <p:nvSpPr>
          <p:cNvPr id="6" name="TextBox 5">
            <a:extLst>
              <a:ext uri="{FF2B5EF4-FFF2-40B4-BE49-F238E27FC236}">
                <a16:creationId xmlns:a16="http://schemas.microsoft.com/office/drawing/2014/main" id="{EE5354F6-69DF-43AB-950B-882F27A7CD7E}"/>
              </a:ext>
            </a:extLst>
          </p:cNvPr>
          <p:cNvSpPr txBox="1"/>
          <p:nvPr/>
        </p:nvSpPr>
        <p:spPr>
          <a:xfrm>
            <a:off x="1915497" y="1077735"/>
            <a:ext cx="3772584" cy="369332"/>
          </a:xfrm>
          <a:prstGeom prst="rect">
            <a:avLst/>
          </a:prstGeom>
          <a:solidFill>
            <a:srgbClr val="FF6600"/>
          </a:solidFill>
          <a:effectLst>
            <a:outerShdw blurRad="50800" dist="38100" dir="2700000" algn="tl" rotWithShape="0">
              <a:prstClr val="black">
                <a:alpha val="40000"/>
              </a:prstClr>
            </a:outerShdw>
          </a:effectLst>
        </p:spPr>
        <p:txBody>
          <a:bodyPr wrap="square" rtlCol="0">
            <a:spAutoFit/>
          </a:bodyPr>
          <a:lstStyle/>
          <a:p>
            <a:r>
              <a:rPr lang="en-AU" b="1" dirty="0">
                <a:solidFill>
                  <a:schemeClr val="bg1"/>
                </a:solidFill>
              </a:rPr>
              <a:t>Information Sources</a:t>
            </a:r>
          </a:p>
        </p:txBody>
      </p:sp>
      <p:sp>
        <p:nvSpPr>
          <p:cNvPr id="7" name="TextBox 6">
            <a:extLst>
              <a:ext uri="{FF2B5EF4-FFF2-40B4-BE49-F238E27FC236}">
                <a16:creationId xmlns:a16="http://schemas.microsoft.com/office/drawing/2014/main" id="{C0B39777-0FA8-4EE5-B973-9211B3719EA0}"/>
              </a:ext>
            </a:extLst>
          </p:cNvPr>
          <p:cNvSpPr txBox="1"/>
          <p:nvPr/>
        </p:nvSpPr>
        <p:spPr>
          <a:xfrm>
            <a:off x="6503919" y="1065164"/>
            <a:ext cx="3772584" cy="369332"/>
          </a:xfrm>
          <a:prstGeom prst="rect">
            <a:avLst/>
          </a:prstGeom>
          <a:solidFill>
            <a:srgbClr val="FF6600"/>
          </a:solidFill>
          <a:effectLst>
            <a:outerShdw blurRad="50800" dist="38100" dir="2700000" algn="tl" rotWithShape="0">
              <a:prstClr val="black">
                <a:alpha val="40000"/>
              </a:prstClr>
            </a:outerShdw>
          </a:effectLst>
        </p:spPr>
        <p:txBody>
          <a:bodyPr wrap="square" rtlCol="0">
            <a:spAutoFit/>
          </a:bodyPr>
          <a:lstStyle/>
          <a:p>
            <a:r>
              <a:rPr lang="en-AU" b="1" dirty="0">
                <a:solidFill>
                  <a:schemeClr val="bg1"/>
                </a:solidFill>
              </a:rPr>
              <a:t>Information Gathering Tools </a:t>
            </a:r>
          </a:p>
        </p:txBody>
      </p:sp>
      <p:sp>
        <p:nvSpPr>
          <p:cNvPr id="9" name="TextBox 8">
            <a:extLst>
              <a:ext uri="{FF2B5EF4-FFF2-40B4-BE49-F238E27FC236}">
                <a16:creationId xmlns:a16="http://schemas.microsoft.com/office/drawing/2014/main" id="{02DA49A1-DBBF-4CAE-8038-E9CAA7480CF1}"/>
              </a:ext>
            </a:extLst>
          </p:cNvPr>
          <p:cNvSpPr txBox="1"/>
          <p:nvPr/>
        </p:nvSpPr>
        <p:spPr>
          <a:xfrm>
            <a:off x="2468701" y="2265913"/>
            <a:ext cx="2858184" cy="523220"/>
          </a:xfrm>
          <a:prstGeom prst="rect">
            <a:avLst/>
          </a:prstGeom>
          <a:noFill/>
          <a:ln w="28575">
            <a:solidFill>
              <a:srgbClr val="0070C0"/>
            </a:solidFill>
          </a:ln>
        </p:spPr>
        <p:txBody>
          <a:bodyPr wrap="square" rtlCol="0">
            <a:spAutoFit/>
          </a:bodyPr>
          <a:lstStyle/>
          <a:p>
            <a:pPr algn="ctr"/>
            <a:r>
              <a:rPr lang="en-AU" sz="1400" dirty="0"/>
              <a:t>Funded Organisations Performance Monitoring Framework </a:t>
            </a:r>
          </a:p>
        </p:txBody>
      </p:sp>
      <p:sp>
        <p:nvSpPr>
          <p:cNvPr id="11" name="TextBox 10">
            <a:extLst>
              <a:ext uri="{FF2B5EF4-FFF2-40B4-BE49-F238E27FC236}">
                <a16:creationId xmlns:a16="http://schemas.microsoft.com/office/drawing/2014/main" id="{59DE40ED-D829-4259-913A-6A0D1297534B}"/>
              </a:ext>
            </a:extLst>
          </p:cNvPr>
          <p:cNvSpPr txBox="1"/>
          <p:nvPr/>
        </p:nvSpPr>
        <p:spPr>
          <a:xfrm>
            <a:off x="2468701" y="1868628"/>
            <a:ext cx="2858184" cy="307777"/>
          </a:xfrm>
          <a:prstGeom prst="rect">
            <a:avLst/>
          </a:prstGeom>
          <a:noFill/>
          <a:ln w="28575">
            <a:solidFill>
              <a:srgbClr val="0070C0"/>
            </a:solidFill>
          </a:ln>
        </p:spPr>
        <p:txBody>
          <a:bodyPr wrap="square" rtlCol="0">
            <a:spAutoFit/>
          </a:bodyPr>
          <a:lstStyle/>
          <a:p>
            <a:pPr algn="ctr"/>
            <a:r>
              <a:rPr lang="en-AU" sz="1400" dirty="0"/>
              <a:t>Previous Strategic Plan</a:t>
            </a:r>
          </a:p>
        </p:txBody>
      </p:sp>
      <p:sp>
        <p:nvSpPr>
          <p:cNvPr id="12" name="TextBox 11">
            <a:extLst>
              <a:ext uri="{FF2B5EF4-FFF2-40B4-BE49-F238E27FC236}">
                <a16:creationId xmlns:a16="http://schemas.microsoft.com/office/drawing/2014/main" id="{B477CF3E-D024-4106-BB54-56BFA3301541}"/>
              </a:ext>
            </a:extLst>
          </p:cNvPr>
          <p:cNvSpPr txBox="1"/>
          <p:nvPr/>
        </p:nvSpPr>
        <p:spPr>
          <a:xfrm>
            <a:off x="2468701" y="2877945"/>
            <a:ext cx="2858184" cy="307777"/>
          </a:xfrm>
          <a:prstGeom prst="rect">
            <a:avLst/>
          </a:prstGeom>
          <a:noFill/>
          <a:ln w="28575">
            <a:solidFill>
              <a:srgbClr val="0070C0"/>
            </a:solidFill>
          </a:ln>
        </p:spPr>
        <p:txBody>
          <a:bodyPr wrap="square" rtlCol="0">
            <a:spAutoFit/>
          </a:bodyPr>
          <a:lstStyle/>
          <a:p>
            <a:pPr algn="ctr"/>
            <a:r>
              <a:rPr lang="en-AU" sz="1400" dirty="0"/>
              <a:t>NH Survey 2016</a:t>
            </a:r>
          </a:p>
        </p:txBody>
      </p:sp>
      <p:sp>
        <p:nvSpPr>
          <p:cNvPr id="13" name="TextBox 12">
            <a:extLst>
              <a:ext uri="{FF2B5EF4-FFF2-40B4-BE49-F238E27FC236}">
                <a16:creationId xmlns:a16="http://schemas.microsoft.com/office/drawing/2014/main" id="{7E8DD2D8-25AF-4471-81A1-27F8419E4E2A}"/>
              </a:ext>
            </a:extLst>
          </p:cNvPr>
          <p:cNvSpPr txBox="1"/>
          <p:nvPr/>
        </p:nvSpPr>
        <p:spPr>
          <a:xfrm>
            <a:off x="2468701" y="3284311"/>
            <a:ext cx="2858184" cy="307777"/>
          </a:xfrm>
          <a:prstGeom prst="rect">
            <a:avLst/>
          </a:prstGeom>
          <a:noFill/>
          <a:ln w="28575">
            <a:solidFill>
              <a:srgbClr val="0070C0"/>
            </a:solidFill>
          </a:ln>
        </p:spPr>
        <p:txBody>
          <a:bodyPr wrap="square" rtlCol="0">
            <a:spAutoFit/>
          </a:bodyPr>
          <a:lstStyle/>
          <a:p>
            <a:pPr algn="ctr"/>
            <a:r>
              <a:rPr lang="en-AU" sz="1400" dirty="0"/>
              <a:t>NH Participant Survey 2013 </a:t>
            </a:r>
          </a:p>
        </p:txBody>
      </p:sp>
      <p:sp>
        <p:nvSpPr>
          <p:cNvPr id="14" name="TextBox 13">
            <a:extLst>
              <a:ext uri="{FF2B5EF4-FFF2-40B4-BE49-F238E27FC236}">
                <a16:creationId xmlns:a16="http://schemas.microsoft.com/office/drawing/2014/main" id="{D0864E89-BC0D-4BF6-9248-45CE24B881EB}"/>
              </a:ext>
            </a:extLst>
          </p:cNvPr>
          <p:cNvSpPr txBox="1"/>
          <p:nvPr/>
        </p:nvSpPr>
        <p:spPr>
          <a:xfrm>
            <a:off x="2468701" y="3692630"/>
            <a:ext cx="2858184" cy="307777"/>
          </a:xfrm>
          <a:prstGeom prst="rect">
            <a:avLst/>
          </a:prstGeom>
          <a:noFill/>
          <a:ln w="28575">
            <a:solidFill>
              <a:srgbClr val="0070C0"/>
            </a:solidFill>
          </a:ln>
        </p:spPr>
        <p:txBody>
          <a:bodyPr wrap="square" rtlCol="0">
            <a:spAutoFit/>
          </a:bodyPr>
          <a:lstStyle/>
          <a:p>
            <a:pPr algn="ctr"/>
            <a:r>
              <a:rPr lang="en-AU" sz="1400" dirty="0">
                <a:hlinkClick r:id="rId4"/>
              </a:rPr>
              <a:t>NH Good Practice Guidelines 2012</a:t>
            </a:r>
            <a:endParaRPr lang="en-AU" sz="1400" dirty="0"/>
          </a:p>
        </p:txBody>
      </p:sp>
      <p:sp>
        <p:nvSpPr>
          <p:cNvPr id="15" name="TextBox 14">
            <a:extLst>
              <a:ext uri="{FF2B5EF4-FFF2-40B4-BE49-F238E27FC236}">
                <a16:creationId xmlns:a16="http://schemas.microsoft.com/office/drawing/2014/main" id="{CC3F536F-06D6-4215-92F4-387F8B8DC244}"/>
              </a:ext>
            </a:extLst>
          </p:cNvPr>
          <p:cNvSpPr txBox="1"/>
          <p:nvPr/>
        </p:nvSpPr>
        <p:spPr>
          <a:xfrm>
            <a:off x="2468701" y="4109865"/>
            <a:ext cx="2858184" cy="307777"/>
          </a:xfrm>
          <a:prstGeom prst="rect">
            <a:avLst/>
          </a:prstGeom>
          <a:noFill/>
          <a:ln w="28575">
            <a:solidFill>
              <a:srgbClr val="0070C0"/>
            </a:solidFill>
          </a:ln>
        </p:spPr>
        <p:txBody>
          <a:bodyPr wrap="square" rtlCol="0">
            <a:spAutoFit/>
          </a:bodyPr>
          <a:lstStyle/>
          <a:p>
            <a:pPr algn="ctr"/>
            <a:r>
              <a:rPr lang="en-AU" sz="1400" dirty="0">
                <a:hlinkClick r:id="rId5"/>
              </a:rPr>
              <a:t>ABS Census 2016</a:t>
            </a:r>
            <a:endParaRPr lang="en-AU" sz="1400" dirty="0"/>
          </a:p>
        </p:txBody>
      </p:sp>
      <p:sp>
        <p:nvSpPr>
          <p:cNvPr id="16" name="TextBox 15">
            <a:extLst>
              <a:ext uri="{FF2B5EF4-FFF2-40B4-BE49-F238E27FC236}">
                <a16:creationId xmlns:a16="http://schemas.microsoft.com/office/drawing/2014/main" id="{30C8E76C-46A3-4828-8B67-DB880458B161}"/>
              </a:ext>
            </a:extLst>
          </p:cNvPr>
          <p:cNvSpPr txBox="1"/>
          <p:nvPr/>
        </p:nvSpPr>
        <p:spPr>
          <a:xfrm>
            <a:off x="2468701" y="4506453"/>
            <a:ext cx="2858184" cy="307777"/>
          </a:xfrm>
          <a:prstGeom prst="rect">
            <a:avLst/>
          </a:prstGeom>
          <a:noFill/>
          <a:ln w="28575">
            <a:solidFill>
              <a:srgbClr val="0070C0"/>
            </a:solidFill>
          </a:ln>
        </p:spPr>
        <p:txBody>
          <a:bodyPr wrap="square" rtlCol="0">
            <a:spAutoFit/>
          </a:bodyPr>
          <a:lstStyle/>
          <a:p>
            <a:pPr algn="ctr"/>
            <a:r>
              <a:rPr lang="en-AU" sz="1400" dirty="0">
                <a:hlinkClick r:id="rId6"/>
              </a:rPr>
              <a:t>G21 Regional Data</a:t>
            </a:r>
            <a:endParaRPr lang="en-AU" sz="1400" dirty="0"/>
          </a:p>
        </p:txBody>
      </p:sp>
      <p:sp>
        <p:nvSpPr>
          <p:cNvPr id="17" name="TextBox 16">
            <a:extLst>
              <a:ext uri="{FF2B5EF4-FFF2-40B4-BE49-F238E27FC236}">
                <a16:creationId xmlns:a16="http://schemas.microsoft.com/office/drawing/2014/main" id="{F0DBB6E8-F699-450E-99A9-9021C47E3B67}"/>
              </a:ext>
            </a:extLst>
          </p:cNvPr>
          <p:cNvSpPr txBox="1"/>
          <p:nvPr/>
        </p:nvSpPr>
        <p:spPr>
          <a:xfrm>
            <a:off x="2468701" y="4903042"/>
            <a:ext cx="2858184" cy="307777"/>
          </a:xfrm>
          <a:prstGeom prst="rect">
            <a:avLst/>
          </a:prstGeom>
          <a:noFill/>
          <a:ln w="28575">
            <a:solidFill>
              <a:srgbClr val="0070C0"/>
            </a:solidFill>
          </a:ln>
        </p:spPr>
        <p:txBody>
          <a:bodyPr wrap="square" rtlCol="0">
            <a:spAutoFit/>
          </a:bodyPr>
          <a:lstStyle/>
          <a:p>
            <a:pPr algn="ctr"/>
            <a:r>
              <a:rPr lang="en-AU" sz="1400" dirty="0"/>
              <a:t>Funders / Service Agreements</a:t>
            </a:r>
          </a:p>
        </p:txBody>
      </p:sp>
      <p:sp>
        <p:nvSpPr>
          <p:cNvPr id="19" name="TextBox 18">
            <a:extLst>
              <a:ext uri="{FF2B5EF4-FFF2-40B4-BE49-F238E27FC236}">
                <a16:creationId xmlns:a16="http://schemas.microsoft.com/office/drawing/2014/main" id="{3E330288-C9E6-4761-A0DB-4ADED23F43C8}"/>
              </a:ext>
            </a:extLst>
          </p:cNvPr>
          <p:cNvSpPr txBox="1"/>
          <p:nvPr/>
        </p:nvSpPr>
        <p:spPr>
          <a:xfrm>
            <a:off x="6963857" y="2037994"/>
            <a:ext cx="3312646" cy="307777"/>
          </a:xfrm>
          <a:prstGeom prst="rect">
            <a:avLst/>
          </a:prstGeom>
          <a:noFill/>
          <a:ln w="28575">
            <a:solidFill>
              <a:srgbClr val="0070C0"/>
            </a:solidFill>
          </a:ln>
        </p:spPr>
        <p:txBody>
          <a:bodyPr wrap="square" rtlCol="0">
            <a:spAutoFit/>
          </a:bodyPr>
          <a:lstStyle/>
          <a:p>
            <a:pPr algn="ctr"/>
            <a:r>
              <a:rPr lang="en-AU" sz="1400" dirty="0"/>
              <a:t>Analyse This: prompting tool. </a:t>
            </a:r>
          </a:p>
        </p:txBody>
      </p:sp>
      <p:sp>
        <p:nvSpPr>
          <p:cNvPr id="20" name="TextBox 19">
            <a:extLst>
              <a:ext uri="{FF2B5EF4-FFF2-40B4-BE49-F238E27FC236}">
                <a16:creationId xmlns:a16="http://schemas.microsoft.com/office/drawing/2014/main" id="{8B946563-FD00-4105-9223-C40A74526865}"/>
              </a:ext>
            </a:extLst>
          </p:cNvPr>
          <p:cNvSpPr txBox="1"/>
          <p:nvPr/>
        </p:nvSpPr>
        <p:spPr>
          <a:xfrm>
            <a:off x="6637153" y="1598831"/>
            <a:ext cx="1983027" cy="307777"/>
          </a:xfrm>
          <a:prstGeom prst="rect">
            <a:avLst/>
          </a:prstGeom>
          <a:noFill/>
        </p:spPr>
        <p:txBody>
          <a:bodyPr wrap="square" rtlCol="0">
            <a:spAutoFit/>
          </a:bodyPr>
          <a:lstStyle/>
          <a:p>
            <a:r>
              <a:rPr lang="en-AU" sz="1400" b="1" dirty="0"/>
              <a:t>Foundational:</a:t>
            </a:r>
          </a:p>
        </p:txBody>
      </p:sp>
      <p:sp>
        <p:nvSpPr>
          <p:cNvPr id="21" name="TextBox 20">
            <a:extLst>
              <a:ext uri="{FF2B5EF4-FFF2-40B4-BE49-F238E27FC236}">
                <a16:creationId xmlns:a16="http://schemas.microsoft.com/office/drawing/2014/main" id="{0025F185-9A42-46EA-B705-BF6CF2C49F23}"/>
              </a:ext>
            </a:extLst>
          </p:cNvPr>
          <p:cNvSpPr txBox="1"/>
          <p:nvPr/>
        </p:nvSpPr>
        <p:spPr>
          <a:xfrm>
            <a:off x="6637153" y="3562645"/>
            <a:ext cx="1983027" cy="307777"/>
          </a:xfrm>
          <a:prstGeom prst="rect">
            <a:avLst/>
          </a:prstGeom>
          <a:noFill/>
        </p:spPr>
        <p:txBody>
          <a:bodyPr wrap="square" rtlCol="0">
            <a:spAutoFit/>
          </a:bodyPr>
          <a:lstStyle/>
          <a:p>
            <a:r>
              <a:rPr lang="en-AU" sz="1400" b="1" dirty="0"/>
              <a:t>Advanced:</a:t>
            </a:r>
          </a:p>
        </p:txBody>
      </p:sp>
      <p:sp>
        <p:nvSpPr>
          <p:cNvPr id="22" name="TextBox 21">
            <a:extLst>
              <a:ext uri="{FF2B5EF4-FFF2-40B4-BE49-F238E27FC236}">
                <a16:creationId xmlns:a16="http://schemas.microsoft.com/office/drawing/2014/main" id="{34C54EBF-5BE9-497E-A928-86FB8B183570}"/>
              </a:ext>
            </a:extLst>
          </p:cNvPr>
          <p:cNvSpPr txBox="1"/>
          <p:nvPr/>
        </p:nvSpPr>
        <p:spPr>
          <a:xfrm>
            <a:off x="6963857" y="2477157"/>
            <a:ext cx="3312646" cy="307777"/>
          </a:xfrm>
          <a:prstGeom prst="rect">
            <a:avLst/>
          </a:prstGeom>
          <a:noFill/>
          <a:ln w="28575">
            <a:solidFill>
              <a:srgbClr val="0070C0"/>
            </a:solidFill>
          </a:ln>
        </p:spPr>
        <p:txBody>
          <a:bodyPr wrap="square" rtlCol="0">
            <a:spAutoFit/>
          </a:bodyPr>
          <a:lstStyle/>
          <a:p>
            <a:pPr algn="ctr"/>
            <a:r>
              <a:rPr lang="en-AU" sz="1400" dirty="0"/>
              <a:t>FOPMF Recommendations &amp; Actions Table </a:t>
            </a:r>
          </a:p>
        </p:txBody>
      </p:sp>
      <p:sp>
        <p:nvSpPr>
          <p:cNvPr id="23" name="TextBox 22">
            <a:extLst>
              <a:ext uri="{FF2B5EF4-FFF2-40B4-BE49-F238E27FC236}">
                <a16:creationId xmlns:a16="http://schemas.microsoft.com/office/drawing/2014/main" id="{FF4907E1-9125-4481-9484-FDDBD428F73F}"/>
              </a:ext>
            </a:extLst>
          </p:cNvPr>
          <p:cNvSpPr txBox="1"/>
          <p:nvPr/>
        </p:nvSpPr>
        <p:spPr>
          <a:xfrm>
            <a:off x="6963857" y="2954726"/>
            <a:ext cx="3312646" cy="307777"/>
          </a:xfrm>
          <a:prstGeom prst="rect">
            <a:avLst/>
          </a:prstGeom>
          <a:noFill/>
          <a:ln w="28575">
            <a:solidFill>
              <a:srgbClr val="0070C0"/>
            </a:solidFill>
          </a:ln>
        </p:spPr>
        <p:txBody>
          <a:bodyPr wrap="square" rtlCol="0">
            <a:spAutoFit/>
          </a:bodyPr>
          <a:lstStyle/>
          <a:p>
            <a:pPr algn="ctr"/>
            <a:r>
              <a:rPr lang="en-AU" sz="1400" dirty="0"/>
              <a:t>FOPMF Strengths &amp; Weaknesses </a:t>
            </a:r>
          </a:p>
        </p:txBody>
      </p:sp>
      <p:sp>
        <p:nvSpPr>
          <p:cNvPr id="24" name="TextBox 23">
            <a:extLst>
              <a:ext uri="{FF2B5EF4-FFF2-40B4-BE49-F238E27FC236}">
                <a16:creationId xmlns:a16="http://schemas.microsoft.com/office/drawing/2014/main" id="{FB768011-F677-4D81-AAE9-03B8C1C8F9FD}"/>
              </a:ext>
            </a:extLst>
          </p:cNvPr>
          <p:cNvSpPr txBox="1"/>
          <p:nvPr/>
        </p:nvSpPr>
        <p:spPr>
          <a:xfrm>
            <a:off x="6963857" y="4040214"/>
            <a:ext cx="3312646" cy="307777"/>
          </a:xfrm>
          <a:prstGeom prst="rect">
            <a:avLst/>
          </a:prstGeom>
          <a:noFill/>
          <a:ln w="28575">
            <a:solidFill>
              <a:srgbClr val="0070C0"/>
            </a:solidFill>
          </a:ln>
        </p:spPr>
        <p:txBody>
          <a:bodyPr wrap="square" rtlCol="0">
            <a:spAutoFit/>
          </a:bodyPr>
          <a:lstStyle/>
          <a:p>
            <a:pPr algn="ctr"/>
            <a:r>
              <a:rPr lang="en-AU" sz="1400" dirty="0"/>
              <a:t>NH Good Practice Self Assessment</a:t>
            </a:r>
          </a:p>
        </p:txBody>
      </p:sp>
      <p:cxnSp>
        <p:nvCxnSpPr>
          <p:cNvPr id="26" name="Straight Arrow Connector 25">
            <a:extLst>
              <a:ext uri="{FF2B5EF4-FFF2-40B4-BE49-F238E27FC236}">
                <a16:creationId xmlns:a16="http://schemas.microsoft.com/office/drawing/2014/main" id="{4C25476F-2336-48D0-945B-8335442B0B3A}"/>
              </a:ext>
            </a:extLst>
          </p:cNvPr>
          <p:cNvCxnSpPr>
            <a:cxnSpLocks/>
            <a:endCxn id="19" idx="1"/>
          </p:cNvCxnSpPr>
          <p:nvPr/>
        </p:nvCxnSpPr>
        <p:spPr>
          <a:xfrm>
            <a:off x="5337648" y="2037994"/>
            <a:ext cx="1626209" cy="153889"/>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307F67E-3EEC-4310-B9B3-F976DCABF85E}"/>
              </a:ext>
            </a:extLst>
          </p:cNvPr>
          <p:cNvCxnSpPr>
            <a:cxnSpLocks/>
            <a:endCxn id="22" idx="1"/>
          </p:cNvCxnSpPr>
          <p:nvPr/>
        </p:nvCxnSpPr>
        <p:spPr>
          <a:xfrm>
            <a:off x="5337648" y="2477157"/>
            <a:ext cx="1626209" cy="153889"/>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7ADCF20-B31A-4A49-9BA9-8921158EB991}"/>
              </a:ext>
            </a:extLst>
          </p:cNvPr>
          <p:cNvCxnSpPr>
            <a:cxnSpLocks/>
            <a:endCxn id="23" idx="1"/>
          </p:cNvCxnSpPr>
          <p:nvPr/>
        </p:nvCxnSpPr>
        <p:spPr>
          <a:xfrm>
            <a:off x="5337648" y="2477157"/>
            <a:ext cx="1626209" cy="631458"/>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F843D72-0DEA-4209-BB4D-95B0E694FAFE}"/>
              </a:ext>
            </a:extLst>
          </p:cNvPr>
          <p:cNvCxnSpPr>
            <a:cxnSpLocks/>
            <a:endCxn id="19" idx="1"/>
          </p:cNvCxnSpPr>
          <p:nvPr/>
        </p:nvCxnSpPr>
        <p:spPr>
          <a:xfrm flipV="1">
            <a:off x="5326885" y="2191883"/>
            <a:ext cx="1636972" cy="762844"/>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02CFE2B-5327-4BE2-B379-C08C6846505D}"/>
              </a:ext>
            </a:extLst>
          </p:cNvPr>
          <p:cNvCxnSpPr>
            <a:cxnSpLocks/>
            <a:endCxn id="19" idx="1"/>
          </p:cNvCxnSpPr>
          <p:nvPr/>
        </p:nvCxnSpPr>
        <p:spPr>
          <a:xfrm flipV="1">
            <a:off x="5337648" y="2191883"/>
            <a:ext cx="1626209" cy="1264494"/>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8580BAE-24EA-47B4-BA9D-4E9805135A9D}"/>
              </a:ext>
            </a:extLst>
          </p:cNvPr>
          <p:cNvCxnSpPr>
            <a:cxnSpLocks/>
            <a:endCxn id="24" idx="1"/>
          </p:cNvCxnSpPr>
          <p:nvPr/>
        </p:nvCxnSpPr>
        <p:spPr>
          <a:xfrm>
            <a:off x="5326885" y="3817301"/>
            <a:ext cx="1636972" cy="376802"/>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09876FA-5BCC-4E1F-8FE3-A4929AEA9247}"/>
              </a:ext>
            </a:extLst>
          </p:cNvPr>
          <p:cNvCxnSpPr>
            <a:cxnSpLocks/>
            <a:endCxn id="42" idx="1"/>
          </p:cNvCxnSpPr>
          <p:nvPr/>
        </p:nvCxnSpPr>
        <p:spPr>
          <a:xfrm>
            <a:off x="5326885" y="4254424"/>
            <a:ext cx="1636972" cy="373008"/>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65F5447-E4F5-48E0-B481-0CE68FDBD59E}"/>
              </a:ext>
            </a:extLst>
          </p:cNvPr>
          <p:cNvCxnSpPr>
            <a:cxnSpLocks/>
            <a:endCxn id="42" idx="1"/>
          </p:cNvCxnSpPr>
          <p:nvPr/>
        </p:nvCxnSpPr>
        <p:spPr>
          <a:xfrm flipV="1">
            <a:off x="5337648" y="4627432"/>
            <a:ext cx="1626209" cy="32910"/>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7BE9771-BC29-4797-9F48-21AC9AD053D2}"/>
              </a:ext>
            </a:extLst>
          </p:cNvPr>
          <p:cNvCxnSpPr>
            <a:cxnSpLocks/>
            <a:endCxn id="42" idx="1"/>
          </p:cNvCxnSpPr>
          <p:nvPr/>
        </p:nvCxnSpPr>
        <p:spPr>
          <a:xfrm flipV="1">
            <a:off x="5326885" y="4627432"/>
            <a:ext cx="1636972" cy="364354"/>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0F11948-9EEB-464F-BE8A-7ED3E034A734}"/>
              </a:ext>
            </a:extLst>
          </p:cNvPr>
          <p:cNvSpPr txBox="1"/>
          <p:nvPr/>
        </p:nvSpPr>
        <p:spPr>
          <a:xfrm>
            <a:off x="6963857" y="4473543"/>
            <a:ext cx="3312646" cy="307777"/>
          </a:xfrm>
          <a:prstGeom prst="rect">
            <a:avLst/>
          </a:prstGeom>
          <a:noFill/>
          <a:ln w="28575">
            <a:solidFill>
              <a:srgbClr val="0070C0"/>
            </a:solidFill>
          </a:ln>
        </p:spPr>
        <p:txBody>
          <a:bodyPr wrap="square" rtlCol="0">
            <a:spAutoFit/>
          </a:bodyPr>
          <a:lstStyle/>
          <a:p>
            <a:pPr algn="ctr"/>
            <a:r>
              <a:rPr lang="en-AU" sz="1400" dirty="0"/>
              <a:t>Analyse This: prompting tool.</a:t>
            </a:r>
          </a:p>
        </p:txBody>
      </p:sp>
      <p:sp>
        <p:nvSpPr>
          <p:cNvPr id="5" name="TextBox 4">
            <a:extLst>
              <a:ext uri="{FF2B5EF4-FFF2-40B4-BE49-F238E27FC236}">
                <a16:creationId xmlns:a16="http://schemas.microsoft.com/office/drawing/2014/main" id="{171D9C29-DF26-4689-AA2A-71EA41F1AFBA}"/>
              </a:ext>
            </a:extLst>
          </p:cNvPr>
          <p:cNvSpPr txBox="1"/>
          <p:nvPr/>
        </p:nvSpPr>
        <p:spPr>
          <a:xfrm>
            <a:off x="1853058" y="5977796"/>
            <a:ext cx="8665093" cy="738664"/>
          </a:xfrm>
          <a:prstGeom prst="rect">
            <a:avLst/>
          </a:prstGeom>
          <a:noFill/>
        </p:spPr>
        <p:txBody>
          <a:bodyPr wrap="square" rtlCol="0">
            <a:spAutoFit/>
          </a:bodyPr>
          <a:lstStyle/>
          <a:p>
            <a:pPr algn="ctr"/>
            <a:r>
              <a:rPr lang="en-AU" sz="1400" dirty="0"/>
              <a:t>The information you can draw from these sources, using these tools, is ideal for developing a Strategic Plan, but this data is also incredibly useful for a whole range of other things including marketing, annual plans, funding submissions and centre profiling. </a:t>
            </a:r>
          </a:p>
        </p:txBody>
      </p:sp>
    </p:spTree>
    <p:extLst>
      <p:ext uri="{BB962C8B-B14F-4D97-AF65-F5344CB8AC3E}">
        <p14:creationId xmlns:p14="http://schemas.microsoft.com/office/powerpoint/2010/main" val="229711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ircle(in)">
                                      <p:cBhvr>
                                        <p:cTn id="26" dur="2000"/>
                                        <p:tgtEl>
                                          <p:spTgt spid="13"/>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in)">
                                      <p:cBhvr>
                                        <p:cTn id="29" dur="2000"/>
                                        <p:tgtEl>
                                          <p:spTgt spid="14"/>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circle(in)">
                                      <p:cBhvr>
                                        <p:cTn id="35" dur="2000"/>
                                        <p:tgtEl>
                                          <p:spTgt spid="16"/>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circle(in)">
                                      <p:cBhvr>
                                        <p:cTn id="38" dur="2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circle(in)">
                                      <p:cBhvr>
                                        <p:cTn id="43" dur="2000"/>
                                        <p:tgtEl>
                                          <p:spTgt spid="19"/>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circle(in)">
                                      <p:cBhvr>
                                        <p:cTn id="46" dur="2000"/>
                                        <p:tgtEl>
                                          <p:spTgt spid="20"/>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circle(in)">
                                      <p:cBhvr>
                                        <p:cTn id="49" dur="2000"/>
                                        <p:tgtEl>
                                          <p:spTgt spid="21"/>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circle(in)">
                                      <p:cBhvr>
                                        <p:cTn id="52" dur="2000"/>
                                        <p:tgtEl>
                                          <p:spTgt spid="22"/>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circle(in)">
                                      <p:cBhvr>
                                        <p:cTn id="55" dur="2000"/>
                                        <p:tgtEl>
                                          <p:spTgt spid="23"/>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circle(in)">
                                      <p:cBhvr>
                                        <p:cTn id="58" dur="2000"/>
                                        <p:tgtEl>
                                          <p:spTgt spid="24"/>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circle(in)">
                                      <p:cBhvr>
                                        <p:cTn id="61" dur="2000"/>
                                        <p:tgtEl>
                                          <p:spTgt spid="42"/>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randombar(horizontal)">
                                      <p:cBhvr>
                                        <p:cTn id="66" dur="500"/>
                                        <p:tgtEl>
                                          <p:spTgt spid="26"/>
                                        </p:tgtEl>
                                      </p:cBhvr>
                                    </p:animEffect>
                                  </p:childTnLst>
                                </p:cTn>
                              </p:par>
                              <p:par>
                                <p:cTn id="67" presetID="14" presetClass="entr" presetSubtype="10" fill="hold"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randombar(horizontal)">
                                      <p:cBhvr>
                                        <p:cTn id="69" dur="500"/>
                                        <p:tgtEl>
                                          <p:spTgt spid="27"/>
                                        </p:tgtEl>
                                      </p:cBhvr>
                                    </p:animEffect>
                                  </p:childTnLst>
                                </p:cTn>
                              </p:par>
                              <p:par>
                                <p:cTn id="70" presetID="14" presetClass="entr" presetSubtype="10" fill="hold"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randombar(horizontal)">
                                      <p:cBhvr>
                                        <p:cTn id="72" dur="500"/>
                                        <p:tgtEl>
                                          <p:spTgt spid="28"/>
                                        </p:tgtEl>
                                      </p:cBhvr>
                                    </p:animEffect>
                                  </p:childTnLst>
                                </p:cTn>
                              </p:par>
                              <p:par>
                                <p:cTn id="73" presetID="14" presetClass="entr" presetSubtype="10" fill="hold"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randombar(horizontal)">
                                      <p:cBhvr>
                                        <p:cTn id="75" dur="500"/>
                                        <p:tgtEl>
                                          <p:spTgt spid="29"/>
                                        </p:tgtEl>
                                      </p:cBhvr>
                                    </p:animEffect>
                                  </p:childTnLst>
                                </p:cTn>
                              </p:par>
                              <p:par>
                                <p:cTn id="76" presetID="14" presetClass="entr" presetSubtype="10" fill="hold"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randombar(horizontal)">
                                      <p:cBhvr>
                                        <p:cTn id="78" dur="500"/>
                                        <p:tgtEl>
                                          <p:spTgt spid="30"/>
                                        </p:tgtEl>
                                      </p:cBhvr>
                                    </p:animEffect>
                                  </p:childTnLst>
                                </p:cTn>
                              </p:par>
                              <p:par>
                                <p:cTn id="79" presetID="14" presetClass="entr" presetSubtype="10" fill="hold"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randombar(horizontal)">
                                      <p:cBhvr>
                                        <p:cTn id="81" dur="500"/>
                                        <p:tgtEl>
                                          <p:spTgt spid="31"/>
                                        </p:tgtEl>
                                      </p:cBhvr>
                                    </p:animEffect>
                                  </p:childTnLst>
                                </p:cTn>
                              </p:par>
                              <p:par>
                                <p:cTn id="82" presetID="14" presetClass="entr" presetSubtype="10" fill="hold"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randombar(horizontal)">
                                      <p:cBhvr>
                                        <p:cTn id="84" dur="500"/>
                                        <p:tgtEl>
                                          <p:spTgt spid="38"/>
                                        </p:tgtEl>
                                      </p:cBhvr>
                                    </p:animEffect>
                                  </p:childTnLst>
                                </p:cTn>
                              </p:par>
                              <p:par>
                                <p:cTn id="85" presetID="14" presetClass="entr" presetSubtype="1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randombar(horizontal)">
                                      <p:cBhvr>
                                        <p:cTn id="87" dur="500"/>
                                        <p:tgtEl>
                                          <p:spTgt spid="39"/>
                                        </p:tgtEl>
                                      </p:cBhvr>
                                    </p:animEffect>
                                  </p:childTnLst>
                                </p:cTn>
                              </p:par>
                              <p:par>
                                <p:cTn id="88" presetID="14" presetClass="entr" presetSubtype="10" fill="hold" nodeType="with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randombar(horizontal)">
                                      <p:cBhvr>
                                        <p:cTn id="90" dur="500"/>
                                        <p:tgtEl>
                                          <p:spTgt spid="40"/>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1000"/>
                                        <p:tgtEl>
                                          <p:spTgt spid="5"/>
                                        </p:tgtEl>
                                      </p:cBhvr>
                                    </p:animEffect>
                                    <p:anim calcmode="lin" valueType="num">
                                      <p:cBhvr>
                                        <p:cTn id="96" dur="1000" fill="hold"/>
                                        <p:tgtEl>
                                          <p:spTgt spid="5"/>
                                        </p:tgtEl>
                                        <p:attrNameLst>
                                          <p:attrName>ppt_x</p:attrName>
                                        </p:attrNameLst>
                                      </p:cBhvr>
                                      <p:tavLst>
                                        <p:tav tm="0">
                                          <p:val>
                                            <p:strVal val="#ppt_x"/>
                                          </p:val>
                                        </p:tav>
                                        <p:tav tm="100000">
                                          <p:val>
                                            <p:strVal val="#ppt_x"/>
                                          </p:val>
                                        </p:tav>
                                      </p:tavLst>
                                    </p:anim>
                                    <p:anim calcmode="lin" valueType="num">
                                      <p:cBhvr>
                                        <p:cTn id="9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2" grpId="0" animBg="1"/>
      <p:bldP spid="13" grpId="0" animBg="1"/>
      <p:bldP spid="14" grpId="0" animBg="1"/>
      <p:bldP spid="15" grpId="0" animBg="1"/>
      <p:bldP spid="16" grpId="0" animBg="1"/>
      <p:bldP spid="17" grpId="0" animBg="1"/>
      <p:bldP spid="19" grpId="0" animBg="1"/>
      <p:bldP spid="20" grpId="0"/>
      <p:bldP spid="21" grpId="0"/>
      <p:bldP spid="22" grpId="0" animBg="1"/>
      <p:bldP spid="23" grpId="0" animBg="1"/>
      <p:bldP spid="24" grpId="0" animBg="1"/>
      <p:bldP spid="42"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4DA37E-E3E5-4FA7-B1C3-DBA2E7F4BD95}"/>
              </a:ext>
            </a:extLst>
          </p:cNvPr>
          <p:cNvSpPr txBox="1"/>
          <p:nvPr/>
        </p:nvSpPr>
        <p:spPr>
          <a:xfrm>
            <a:off x="1745030" y="202590"/>
            <a:ext cx="8701940" cy="369332"/>
          </a:xfrm>
          <a:prstGeom prst="rect">
            <a:avLst/>
          </a:prstGeom>
          <a:solidFill>
            <a:srgbClr val="0070C0"/>
          </a:solidFill>
          <a:effectLst>
            <a:outerShdw blurRad="50800" dist="38100" dir="2700000" algn="tl" rotWithShape="0">
              <a:prstClr val="black">
                <a:alpha val="40000"/>
              </a:prstClr>
            </a:outerShdw>
          </a:effectLst>
        </p:spPr>
        <p:txBody>
          <a:bodyPr wrap="square" rtlCol="0">
            <a:spAutoFit/>
          </a:bodyPr>
          <a:lstStyle/>
          <a:p>
            <a:r>
              <a:rPr lang="en-AU" b="1" dirty="0">
                <a:solidFill>
                  <a:schemeClr val="bg1"/>
                </a:solidFill>
              </a:rPr>
              <a:t>Module 2</a:t>
            </a:r>
            <a:r>
              <a:rPr lang="en-AU" dirty="0">
                <a:solidFill>
                  <a:schemeClr val="bg1"/>
                </a:solidFill>
              </a:rPr>
              <a:t>: Gather</a:t>
            </a:r>
          </a:p>
        </p:txBody>
      </p:sp>
      <p:pic>
        <p:nvPicPr>
          <p:cNvPr id="4" name="Picture 3">
            <a:extLst>
              <a:ext uri="{FF2B5EF4-FFF2-40B4-BE49-F238E27FC236}">
                <a16:creationId xmlns:a16="http://schemas.microsoft.com/office/drawing/2014/main" id="{135F9D8F-4900-4459-9F4F-05B9C32221BF}"/>
              </a:ext>
            </a:extLst>
          </p:cNvPr>
          <p:cNvPicPr/>
          <p:nvPr/>
        </p:nvPicPr>
        <p:blipFill>
          <a:blip r:embed="rId2">
            <a:extLst>
              <a:ext uri="{28A0092B-C50C-407E-A947-70E740481C1C}">
                <a14:useLocalDpi xmlns:a14="http://schemas.microsoft.com/office/drawing/2010/main" val="0"/>
              </a:ext>
            </a:extLst>
          </a:blip>
          <a:stretch>
            <a:fillRect/>
          </a:stretch>
        </p:blipFill>
        <p:spPr>
          <a:xfrm>
            <a:off x="10716098" y="119102"/>
            <a:ext cx="1191176" cy="997627"/>
          </a:xfrm>
          <a:prstGeom prst="rect">
            <a:avLst/>
          </a:prstGeom>
        </p:spPr>
      </p:pic>
      <p:pic>
        <p:nvPicPr>
          <p:cNvPr id="3" name="Picture 2">
            <a:extLst>
              <a:ext uri="{FF2B5EF4-FFF2-40B4-BE49-F238E27FC236}">
                <a16:creationId xmlns:a16="http://schemas.microsoft.com/office/drawing/2014/main" id="{3B5BE3D8-96EC-4CBD-A1B9-EFB413B76B30}"/>
              </a:ext>
            </a:extLst>
          </p:cNvPr>
          <p:cNvPicPr>
            <a:picLocks noChangeAspect="1"/>
          </p:cNvPicPr>
          <p:nvPr/>
        </p:nvPicPr>
        <p:blipFill>
          <a:blip r:embed="rId3"/>
          <a:stretch>
            <a:fillRect/>
          </a:stretch>
        </p:blipFill>
        <p:spPr>
          <a:xfrm>
            <a:off x="215760" y="73109"/>
            <a:ext cx="1560557" cy="779796"/>
          </a:xfrm>
          <a:prstGeom prst="rect">
            <a:avLst/>
          </a:prstGeom>
        </p:spPr>
      </p:pic>
      <p:sp>
        <p:nvSpPr>
          <p:cNvPr id="5" name="TextBox 4">
            <a:extLst>
              <a:ext uri="{FF2B5EF4-FFF2-40B4-BE49-F238E27FC236}">
                <a16:creationId xmlns:a16="http://schemas.microsoft.com/office/drawing/2014/main" id="{4BB3F41F-D3DD-4C0C-AC1F-7E43B2469F60}"/>
              </a:ext>
            </a:extLst>
          </p:cNvPr>
          <p:cNvSpPr txBox="1"/>
          <p:nvPr/>
        </p:nvSpPr>
        <p:spPr>
          <a:xfrm>
            <a:off x="1745030" y="725056"/>
            <a:ext cx="8701940" cy="369332"/>
          </a:xfrm>
          <a:prstGeom prst="rect">
            <a:avLst/>
          </a:prstGeom>
          <a:solidFill>
            <a:srgbClr val="FF6600"/>
          </a:solidFill>
          <a:effectLst>
            <a:outerShdw blurRad="50800" dist="38100" dir="2700000" algn="tl" rotWithShape="0">
              <a:prstClr val="black">
                <a:alpha val="40000"/>
              </a:prstClr>
            </a:outerShdw>
          </a:effectLst>
        </p:spPr>
        <p:txBody>
          <a:bodyPr wrap="square" rtlCol="0">
            <a:spAutoFit/>
          </a:bodyPr>
          <a:lstStyle/>
          <a:p>
            <a:r>
              <a:rPr lang="en-AU" b="1" dirty="0">
                <a:solidFill>
                  <a:schemeClr val="bg1"/>
                </a:solidFill>
              </a:rPr>
              <a:t>Centre Profiling</a:t>
            </a:r>
          </a:p>
        </p:txBody>
      </p:sp>
      <p:sp>
        <p:nvSpPr>
          <p:cNvPr id="12" name="TextBox 11">
            <a:extLst>
              <a:ext uri="{FF2B5EF4-FFF2-40B4-BE49-F238E27FC236}">
                <a16:creationId xmlns:a16="http://schemas.microsoft.com/office/drawing/2014/main" id="{9F774540-C627-4382-9346-914275A7D85E}"/>
              </a:ext>
            </a:extLst>
          </p:cNvPr>
          <p:cNvSpPr txBox="1"/>
          <p:nvPr/>
        </p:nvSpPr>
        <p:spPr>
          <a:xfrm>
            <a:off x="8763058" y="3360950"/>
            <a:ext cx="1295939" cy="923330"/>
          </a:xfrm>
          <a:prstGeom prst="rect">
            <a:avLst/>
          </a:prstGeom>
          <a:noFill/>
        </p:spPr>
        <p:txBody>
          <a:bodyPr wrap="square" rtlCol="0">
            <a:spAutoFit/>
          </a:bodyPr>
          <a:lstStyle/>
          <a:p>
            <a:pPr algn="ctr"/>
            <a:r>
              <a:rPr lang="en-AU" b="1" dirty="0">
                <a:solidFill>
                  <a:schemeClr val="bg1"/>
                </a:solidFill>
              </a:rPr>
              <a:t>Strategic Plan Framework</a:t>
            </a:r>
          </a:p>
        </p:txBody>
      </p:sp>
      <p:sp>
        <p:nvSpPr>
          <p:cNvPr id="17" name="TextBox 16">
            <a:extLst>
              <a:ext uri="{FF2B5EF4-FFF2-40B4-BE49-F238E27FC236}">
                <a16:creationId xmlns:a16="http://schemas.microsoft.com/office/drawing/2014/main" id="{F1B925E6-8E0C-4C27-A0BA-A01DC3CD4AA1}"/>
              </a:ext>
            </a:extLst>
          </p:cNvPr>
          <p:cNvSpPr txBox="1"/>
          <p:nvPr/>
        </p:nvSpPr>
        <p:spPr>
          <a:xfrm>
            <a:off x="2926930" y="3316951"/>
            <a:ext cx="6215593" cy="461665"/>
          </a:xfrm>
          <a:prstGeom prst="rect">
            <a:avLst/>
          </a:prstGeom>
          <a:noFill/>
        </p:spPr>
        <p:txBody>
          <a:bodyPr wrap="square" rtlCol="0">
            <a:spAutoFit/>
          </a:bodyPr>
          <a:lstStyle/>
          <a:p>
            <a:pPr algn="ctr"/>
            <a:r>
              <a:rPr lang="en-AU" sz="2400" b="1" dirty="0"/>
              <a:t>Create a profile for your centre, and share it!</a:t>
            </a:r>
          </a:p>
        </p:txBody>
      </p:sp>
      <p:sp>
        <p:nvSpPr>
          <p:cNvPr id="7" name="Speech Bubble: Oval 6">
            <a:extLst>
              <a:ext uri="{FF2B5EF4-FFF2-40B4-BE49-F238E27FC236}">
                <a16:creationId xmlns:a16="http://schemas.microsoft.com/office/drawing/2014/main" id="{4FAA3EE6-801C-436E-8A29-8F199B672FDF}"/>
              </a:ext>
            </a:extLst>
          </p:cNvPr>
          <p:cNvSpPr/>
          <p:nvPr/>
        </p:nvSpPr>
        <p:spPr>
          <a:xfrm>
            <a:off x="4770734" y="1375870"/>
            <a:ext cx="2793650" cy="1673328"/>
          </a:xfrm>
          <a:prstGeom prst="wedgeEllipseCallout">
            <a:avLst/>
          </a:prstGeom>
          <a:no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a:extLst>
              <a:ext uri="{FF2B5EF4-FFF2-40B4-BE49-F238E27FC236}">
                <a16:creationId xmlns:a16="http://schemas.microsoft.com/office/drawing/2014/main" id="{D8D66FF3-FF25-412C-8670-530E1068800E}"/>
              </a:ext>
            </a:extLst>
          </p:cNvPr>
          <p:cNvSpPr/>
          <p:nvPr/>
        </p:nvSpPr>
        <p:spPr>
          <a:xfrm>
            <a:off x="5053716" y="1612369"/>
            <a:ext cx="2227686" cy="1200329"/>
          </a:xfrm>
          <a:prstGeom prst="rect">
            <a:avLst/>
          </a:prstGeom>
        </p:spPr>
        <p:txBody>
          <a:bodyPr wrap="square">
            <a:spAutoFit/>
          </a:bodyPr>
          <a:lstStyle/>
          <a:p>
            <a:pPr algn="ctr"/>
            <a:r>
              <a:rPr lang="en-AU" sz="2400" b="1" dirty="0"/>
              <a:t>How well do you know your centre?</a:t>
            </a:r>
            <a:endParaRPr lang="en-AU" b="1" dirty="0"/>
          </a:p>
        </p:txBody>
      </p:sp>
      <p:sp>
        <p:nvSpPr>
          <p:cNvPr id="18" name="Speech Bubble: Oval 17">
            <a:extLst>
              <a:ext uri="{FF2B5EF4-FFF2-40B4-BE49-F238E27FC236}">
                <a16:creationId xmlns:a16="http://schemas.microsoft.com/office/drawing/2014/main" id="{15DD1BB3-8A1A-428F-BF89-209C507E6B2E}"/>
              </a:ext>
            </a:extLst>
          </p:cNvPr>
          <p:cNvSpPr/>
          <p:nvPr/>
        </p:nvSpPr>
        <p:spPr>
          <a:xfrm>
            <a:off x="634895" y="1362141"/>
            <a:ext cx="2793650" cy="1673328"/>
          </a:xfrm>
          <a:prstGeom prst="wedgeEllipseCallout">
            <a:avLst/>
          </a:prstGeom>
          <a:no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Rectangle 18">
            <a:extLst>
              <a:ext uri="{FF2B5EF4-FFF2-40B4-BE49-F238E27FC236}">
                <a16:creationId xmlns:a16="http://schemas.microsoft.com/office/drawing/2014/main" id="{0E4CE606-A5CE-41E2-A188-09A1389A39EF}"/>
              </a:ext>
            </a:extLst>
          </p:cNvPr>
          <p:cNvSpPr/>
          <p:nvPr/>
        </p:nvSpPr>
        <p:spPr>
          <a:xfrm>
            <a:off x="917877" y="1761512"/>
            <a:ext cx="2227686" cy="646331"/>
          </a:xfrm>
          <a:prstGeom prst="rect">
            <a:avLst/>
          </a:prstGeom>
        </p:spPr>
        <p:txBody>
          <a:bodyPr wrap="square">
            <a:spAutoFit/>
          </a:bodyPr>
          <a:lstStyle/>
          <a:p>
            <a:pPr algn="ctr"/>
            <a:r>
              <a:rPr lang="en-AU" b="1" dirty="0"/>
              <a:t>What is your centre’s story?</a:t>
            </a:r>
          </a:p>
        </p:txBody>
      </p:sp>
      <p:sp>
        <p:nvSpPr>
          <p:cNvPr id="21" name="Speech Bubble: Oval 20">
            <a:extLst>
              <a:ext uri="{FF2B5EF4-FFF2-40B4-BE49-F238E27FC236}">
                <a16:creationId xmlns:a16="http://schemas.microsoft.com/office/drawing/2014/main" id="{13945118-C16E-4FC9-B5A5-BE4BD54D0523}"/>
              </a:ext>
            </a:extLst>
          </p:cNvPr>
          <p:cNvSpPr/>
          <p:nvPr/>
        </p:nvSpPr>
        <p:spPr>
          <a:xfrm>
            <a:off x="8480076" y="1416703"/>
            <a:ext cx="2793650" cy="1673328"/>
          </a:xfrm>
          <a:prstGeom prst="wedgeEllipseCallout">
            <a:avLst/>
          </a:prstGeom>
          <a:no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 name="Rectangle 21">
            <a:extLst>
              <a:ext uri="{FF2B5EF4-FFF2-40B4-BE49-F238E27FC236}">
                <a16:creationId xmlns:a16="http://schemas.microsoft.com/office/drawing/2014/main" id="{9D565A46-E33F-4DE8-AEB5-8EDAE9A9D9C6}"/>
              </a:ext>
            </a:extLst>
          </p:cNvPr>
          <p:cNvSpPr/>
          <p:nvPr/>
        </p:nvSpPr>
        <p:spPr>
          <a:xfrm>
            <a:off x="8793646" y="1816073"/>
            <a:ext cx="2227686" cy="646331"/>
          </a:xfrm>
          <a:prstGeom prst="rect">
            <a:avLst/>
          </a:prstGeom>
        </p:spPr>
        <p:txBody>
          <a:bodyPr wrap="square">
            <a:spAutoFit/>
          </a:bodyPr>
          <a:lstStyle/>
          <a:p>
            <a:pPr algn="ctr"/>
            <a:r>
              <a:rPr lang="en-AU" b="1" dirty="0"/>
              <a:t>What do people need to know?</a:t>
            </a:r>
          </a:p>
        </p:txBody>
      </p:sp>
      <p:sp>
        <p:nvSpPr>
          <p:cNvPr id="27" name="Speech Bubble: Oval 26">
            <a:extLst>
              <a:ext uri="{FF2B5EF4-FFF2-40B4-BE49-F238E27FC236}">
                <a16:creationId xmlns:a16="http://schemas.microsoft.com/office/drawing/2014/main" id="{0B0FBDAD-834B-4DD0-A92C-8865AB75EB5F}"/>
              </a:ext>
            </a:extLst>
          </p:cNvPr>
          <p:cNvSpPr/>
          <p:nvPr/>
        </p:nvSpPr>
        <p:spPr>
          <a:xfrm>
            <a:off x="634895" y="4294006"/>
            <a:ext cx="2793650" cy="1895755"/>
          </a:xfrm>
          <a:prstGeom prst="wedgeEllipseCallout">
            <a:avLst/>
          </a:prstGeom>
          <a:no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id="{5C3F8E80-4D85-4C1B-A232-5DB9E9E021C5}"/>
              </a:ext>
            </a:extLst>
          </p:cNvPr>
          <p:cNvSpPr/>
          <p:nvPr/>
        </p:nvSpPr>
        <p:spPr>
          <a:xfrm>
            <a:off x="903392" y="4638981"/>
            <a:ext cx="2227686" cy="1477328"/>
          </a:xfrm>
          <a:prstGeom prst="rect">
            <a:avLst/>
          </a:prstGeom>
        </p:spPr>
        <p:txBody>
          <a:bodyPr wrap="square">
            <a:spAutoFit/>
          </a:bodyPr>
          <a:lstStyle/>
          <a:p>
            <a:pPr algn="ctr"/>
            <a:r>
              <a:rPr lang="en-AU" b="1" dirty="0"/>
              <a:t>Do you have a Vision, Mission &amp; Values?</a:t>
            </a:r>
          </a:p>
          <a:p>
            <a:pPr algn="ctr"/>
            <a:endParaRPr lang="en-AU" b="1" dirty="0"/>
          </a:p>
          <a:p>
            <a:pPr algn="ctr"/>
            <a:r>
              <a:rPr lang="en-AU" b="1" dirty="0"/>
              <a:t>Does anyone know about them?</a:t>
            </a:r>
          </a:p>
        </p:txBody>
      </p:sp>
      <p:sp>
        <p:nvSpPr>
          <p:cNvPr id="29" name="Speech Bubble: Oval 28">
            <a:extLst>
              <a:ext uri="{FF2B5EF4-FFF2-40B4-BE49-F238E27FC236}">
                <a16:creationId xmlns:a16="http://schemas.microsoft.com/office/drawing/2014/main" id="{A7F5E8BB-DE83-45B6-8411-F8780BF3F2B4}"/>
              </a:ext>
            </a:extLst>
          </p:cNvPr>
          <p:cNvSpPr/>
          <p:nvPr/>
        </p:nvSpPr>
        <p:spPr>
          <a:xfrm>
            <a:off x="4770734" y="4284280"/>
            <a:ext cx="2793650" cy="1895755"/>
          </a:xfrm>
          <a:prstGeom prst="wedgeEllipseCallout">
            <a:avLst/>
          </a:prstGeom>
          <a:no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 name="Rectangle 31">
            <a:extLst>
              <a:ext uri="{FF2B5EF4-FFF2-40B4-BE49-F238E27FC236}">
                <a16:creationId xmlns:a16="http://schemas.microsoft.com/office/drawing/2014/main" id="{4F74BCCA-369A-4FB9-A5CC-9D821C1676CC}"/>
              </a:ext>
            </a:extLst>
          </p:cNvPr>
          <p:cNvSpPr/>
          <p:nvPr/>
        </p:nvSpPr>
        <p:spPr>
          <a:xfrm>
            <a:off x="5053716" y="4867268"/>
            <a:ext cx="2227686" cy="646331"/>
          </a:xfrm>
          <a:prstGeom prst="rect">
            <a:avLst/>
          </a:prstGeom>
        </p:spPr>
        <p:txBody>
          <a:bodyPr wrap="square">
            <a:spAutoFit/>
          </a:bodyPr>
          <a:lstStyle/>
          <a:p>
            <a:pPr algn="ctr"/>
            <a:r>
              <a:rPr lang="en-AU" b="1" dirty="0"/>
              <a:t>What are you most proud of?</a:t>
            </a:r>
          </a:p>
        </p:txBody>
      </p:sp>
      <p:sp>
        <p:nvSpPr>
          <p:cNvPr id="33" name="Speech Bubble: Oval 32">
            <a:extLst>
              <a:ext uri="{FF2B5EF4-FFF2-40B4-BE49-F238E27FC236}">
                <a16:creationId xmlns:a16="http://schemas.microsoft.com/office/drawing/2014/main" id="{BA40470A-5895-4D33-B3A0-2D16E9F21CD7}"/>
              </a:ext>
            </a:extLst>
          </p:cNvPr>
          <p:cNvSpPr/>
          <p:nvPr/>
        </p:nvSpPr>
        <p:spPr>
          <a:xfrm>
            <a:off x="8480076" y="4294006"/>
            <a:ext cx="2793650" cy="1895755"/>
          </a:xfrm>
          <a:prstGeom prst="wedgeEllipseCallout">
            <a:avLst/>
          </a:prstGeom>
          <a:no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Rectangle 34">
            <a:extLst>
              <a:ext uri="{FF2B5EF4-FFF2-40B4-BE49-F238E27FC236}">
                <a16:creationId xmlns:a16="http://schemas.microsoft.com/office/drawing/2014/main" id="{7A5B0BDE-AD9C-4A59-A19B-C4D0AD1CC295}"/>
              </a:ext>
            </a:extLst>
          </p:cNvPr>
          <p:cNvSpPr/>
          <p:nvPr/>
        </p:nvSpPr>
        <p:spPr>
          <a:xfrm>
            <a:off x="8763058" y="4789179"/>
            <a:ext cx="2227686" cy="646331"/>
          </a:xfrm>
          <a:prstGeom prst="rect">
            <a:avLst/>
          </a:prstGeom>
        </p:spPr>
        <p:txBody>
          <a:bodyPr wrap="square">
            <a:spAutoFit/>
          </a:bodyPr>
          <a:lstStyle/>
          <a:p>
            <a:pPr algn="ctr"/>
            <a:r>
              <a:rPr lang="en-AU" b="1" dirty="0"/>
              <a:t>Who are your participants?</a:t>
            </a:r>
          </a:p>
        </p:txBody>
      </p:sp>
      <p:sp>
        <p:nvSpPr>
          <p:cNvPr id="6" name="TextBox 5">
            <a:extLst>
              <a:ext uri="{FF2B5EF4-FFF2-40B4-BE49-F238E27FC236}">
                <a16:creationId xmlns:a16="http://schemas.microsoft.com/office/drawing/2014/main" id="{859AF2BA-EEEA-4703-8906-F814F86A19FC}"/>
              </a:ext>
            </a:extLst>
          </p:cNvPr>
          <p:cNvSpPr txBox="1"/>
          <p:nvPr/>
        </p:nvSpPr>
        <p:spPr>
          <a:xfrm>
            <a:off x="5563056" y="3778616"/>
            <a:ext cx="1527650" cy="369332"/>
          </a:xfrm>
          <a:prstGeom prst="rect">
            <a:avLst/>
          </a:prstGeom>
          <a:noFill/>
        </p:spPr>
        <p:txBody>
          <a:bodyPr wrap="square" rtlCol="0">
            <a:spAutoFit/>
          </a:bodyPr>
          <a:lstStyle/>
          <a:p>
            <a:r>
              <a:rPr lang="en-AU" dirty="0">
                <a:hlinkClick r:id="rId4"/>
              </a:rPr>
              <a:t>BNNC Profile </a:t>
            </a:r>
            <a:endParaRPr lang="en-AU" dirty="0"/>
          </a:p>
        </p:txBody>
      </p:sp>
    </p:spTree>
    <p:extLst>
      <p:ext uri="{BB962C8B-B14F-4D97-AF65-F5344CB8AC3E}">
        <p14:creationId xmlns:p14="http://schemas.microsoft.com/office/powerpoint/2010/main" val="20024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heel(1)">
                                      <p:cBhvr>
                                        <p:cTn id="22" dur="2000"/>
                                        <p:tgtEl>
                                          <p:spTgt spid="18"/>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heel(1)">
                                      <p:cBhvr>
                                        <p:cTn id="25" dur="20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heel(1)">
                                      <p:cBhvr>
                                        <p:cTn id="30" dur="2000"/>
                                        <p:tgtEl>
                                          <p:spTgt spid="21"/>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heel(1)">
                                      <p:cBhvr>
                                        <p:cTn id="33" dur="20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heel(1)">
                                      <p:cBhvr>
                                        <p:cTn id="38" dur="2000"/>
                                        <p:tgtEl>
                                          <p:spTgt spid="27"/>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heel(1)">
                                      <p:cBhvr>
                                        <p:cTn id="41" dur="20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heel(1)">
                                      <p:cBhvr>
                                        <p:cTn id="46" dur="2000"/>
                                        <p:tgtEl>
                                          <p:spTgt spid="29"/>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heel(1)">
                                      <p:cBhvr>
                                        <p:cTn id="49" dur="20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heel(1)">
                                      <p:cBhvr>
                                        <p:cTn id="54" dur="2000"/>
                                        <p:tgtEl>
                                          <p:spTgt spid="33"/>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heel(1)">
                                      <p:cBhvr>
                                        <p:cTn id="57"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animBg="1"/>
      <p:bldP spid="8" grpId="0"/>
      <p:bldP spid="18" grpId="0" animBg="1"/>
      <p:bldP spid="19" grpId="0"/>
      <p:bldP spid="21" grpId="0" animBg="1"/>
      <p:bldP spid="22" grpId="0"/>
      <p:bldP spid="27" grpId="0" animBg="1"/>
      <p:bldP spid="28" grpId="0"/>
      <p:bldP spid="29" grpId="0" animBg="1"/>
      <p:bldP spid="32" grpId="0"/>
      <p:bldP spid="33" grpId="0" animBg="1"/>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18323</TotalTime>
  <Words>1567</Words>
  <Application>Microsoft Office PowerPoint</Application>
  <PresentationFormat>Widescreen</PresentationFormat>
  <Paragraphs>338</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Gigi</vt:lpstr>
      <vt:lpstr>inherit</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Dellamarta</dc:creator>
  <cp:lastModifiedBy>Samantha Dellamarta</cp:lastModifiedBy>
  <cp:revision>80</cp:revision>
  <cp:lastPrinted>2017-11-26T12:55:56Z</cp:lastPrinted>
  <dcterms:created xsi:type="dcterms:W3CDTF">2017-11-08T00:40:55Z</dcterms:created>
  <dcterms:modified xsi:type="dcterms:W3CDTF">2017-11-26T13:15:31Z</dcterms:modified>
</cp:coreProperties>
</file>